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87" r:id="rId4"/>
    <p:sldId id="257" r:id="rId5"/>
    <p:sldId id="289" r:id="rId6"/>
    <p:sldId id="258" r:id="rId7"/>
    <p:sldId id="259" r:id="rId8"/>
    <p:sldId id="260" r:id="rId9"/>
    <p:sldId id="261" r:id="rId10"/>
    <p:sldId id="262" r:id="rId11"/>
    <p:sldId id="265" r:id="rId12"/>
    <p:sldId id="263" r:id="rId13"/>
    <p:sldId id="266" r:id="rId14"/>
    <p:sldId id="268" r:id="rId15"/>
    <p:sldId id="290" r:id="rId16"/>
    <p:sldId id="291" r:id="rId17"/>
    <p:sldId id="269" r:id="rId18"/>
    <p:sldId id="271" r:id="rId19"/>
    <p:sldId id="292" r:id="rId20"/>
    <p:sldId id="272" r:id="rId21"/>
    <p:sldId id="273" r:id="rId22"/>
    <p:sldId id="274" r:id="rId23"/>
    <p:sldId id="275" r:id="rId24"/>
    <p:sldId id="277" r:id="rId25"/>
    <p:sldId id="293" r:id="rId26"/>
    <p:sldId id="278" r:id="rId27"/>
    <p:sldId id="279" r:id="rId28"/>
    <p:sldId id="294" r:id="rId29"/>
    <p:sldId id="280" r:id="rId30"/>
    <p:sldId id="281" r:id="rId31"/>
    <p:sldId id="295" r:id="rId32"/>
    <p:sldId id="282" r:id="rId33"/>
    <p:sldId id="284" r:id="rId34"/>
    <p:sldId id="285" r:id="rId35"/>
    <p:sldId id="296" r:id="rId36"/>
    <p:sldId id="286" r:id="rId3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1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-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03EEE5-DCB1-4887-9E08-9EA965F34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5110FBF-299B-47C0-B0EF-06A0BDF506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A6A357-698B-4B12-8A64-3063B8921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18.07.2023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FE32F2-34A5-4370-8DFA-BB513A968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6063FBE-22A5-4A31-BBA0-06DAAB6D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1780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D72ACA-83FC-41C8-9204-B991FE781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F275735-52B0-45AB-8F63-52880C7E7F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50C25B-8F6B-4119-970E-D25D0F17C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18.07.2023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7B64FE-C542-401E-860E-B1D54F72A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82BD192-3E18-493C-A5D1-60F92426D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38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C6CBAE7-679E-4915-A2F3-39E8080A40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E098878-ECAC-4E8C-8627-8FB65E26F4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0964082-2218-4BD6-ADCC-04176C3FD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18.07.2023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83D9D3E-F136-468B-938A-951B375AD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362227-A9C5-48D3-B626-1932B3B87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523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001D61-A9B1-466E-94B5-24FD33C42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3CB5B2-1CE9-4F5C-9CE2-BBF7FA7D9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52F041-40A2-4445-BB6A-5C94FA601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18.07.2023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182C098-895D-40A5-92D4-7D881014E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127DAA-B981-4484-A044-8246AD192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7143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08C423-444F-4CF7-9029-C168714A0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6CE0420-D599-47AE-8F8C-5CEA0F531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C8D33D8-E7C8-4D79-82F3-2C58FC54F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18.07.2023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B033CD-5174-4585-9D8D-B4B41CBEB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3D55A2-51AC-416A-A51C-5FB7FA893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600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59D206-D544-40C6-95C1-F2F8F12A2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717B0C-28CC-4648-A546-EE3F6AC905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6A506BC-A93D-402A-9916-330C56F7C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788D366-DE1F-49F2-BAE4-71654E4B9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18.07.2023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81085F1-40E5-468A-9FFF-E0CF24010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12F55D6-0CAD-445A-826B-F8FEDE6A6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0763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00803-CE94-44B5-A822-9BBE8C3E3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2331067-05A2-453E-976C-49B28E489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6EACA33-A801-4306-B908-8075F2A85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AF6FD8A-8C6A-43DB-8020-8EBE3065ED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1FB5696-9070-4A0B-A23E-487AD30FF5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6C16A43-5EB6-49B6-9825-F51BC6B88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18.07.2023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A6C0C91-D3C2-4485-B149-26AA68FE8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7825481-A7A6-438B-B013-BE1BA871F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7285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5C39C9-65E0-46F1-B246-1132797AF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874A3B3-92E7-4243-B96C-F12547451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18.07.2023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04D6F41-ED8A-431C-9A1C-2D5384884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8788B85-9C77-4D39-A855-2BE564F9C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8245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98CB3CC-605A-4127-9062-3BC546D29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18.07.2023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F4DBA47-B08D-4307-9FCD-A2B49B392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354F8BC-DC2F-4381-9365-58E35667D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9424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37E90E-3CAD-44DF-8E46-039560918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223357-D348-4F0F-A67F-3CDA1E583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DB2A7AC-125D-47C1-9723-A1204B3DDA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2543D8D-AC8C-4796-9F9A-67F4CCBDC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18.07.2023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3FCF88F-2B8B-4EB6-A01D-6BF1B3235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ACD2127-1447-4D69-AD7E-377519DA1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5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5B92C5-4190-41DC-84F4-3B362779D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9BBAA1A-BAD3-4252-9990-CD22306D8F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137C6B0-ADA7-40C3-B1DF-DBD680A48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D0241AC-64FA-4F19-BE38-48E328F19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18.07.2023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97368CD-46B9-4F19-9670-27219B2F3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DE84EDD-D321-4449-A4DD-EC3737535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685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0A97E72-A0BA-43F3-AD12-AAD4138E8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F4F591F-E0A7-434E-AAE9-CAC2942A2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DF5DAD-6E3C-4A10-B668-DA07E87BED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EBB94-CF50-4FEF-8B8D-D76D4E878EDC}" type="datetimeFigureOut">
              <a:rPr lang="de-DE" smtClean="0"/>
              <a:t>18.07.2023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B2E673-D80C-47B0-BB1D-C9097E5ECC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2984E5-43AA-4E6A-A25F-07C99558D7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F752053-F6C9-467B-96AA-9C4443AC8CE3}"/>
              </a:ext>
            </a:extLst>
          </p:cNvPr>
          <p:cNvSpPr txBox="1"/>
          <p:nvPr userDrawn="1"/>
        </p:nvSpPr>
        <p:spPr>
          <a:xfrm>
            <a:off x="1654628" y="341310"/>
            <a:ext cx="86214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600" b="1" dirty="0"/>
              <a:t>Bubble </a:t>
            </a:r>
            <a:r>
              <a:rPr lang="de-DE" sz="6600" b="1" dirty="0" err="1"/>
              <a:t>Sort</a:t>
            </a:r>
            <a:endParaRPr lang="de-DE" sz="6600" b="1" dirty="0"/>
          </a:p>
        </p:txBody>
      </p:sp>
    </p:spTree>
    <p:extLst>
      <p:ext uri="{BB962C8B-B14F-4D97-AF65-F5344CB8AC3E}">
        <p14:creationId xmlns:p14="http://schemas.microsoft.com/office/powerpoint/2010/main" val="2559735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093578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450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153880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C746D5C2-B1DE-4A77-918F-F829E52770FC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5 &gt; 2? </a:t>
            </a:r>
            <a:r>
              <a:rPr lang="de-DE" sz="4800" dirty="0">
                <a:sym typeface="Wingdings" panose="05000000000000000000" pitchFamily="2" charset="2"/>
              </a:rPr>
              <a:t>Ja  Tausch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55839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696038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5704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93991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D7C2CD16-9044-4D14-9E36-C3379338698C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5 &gt; 3?</a:t>
            </a:r>
          </a:p>
        </p:txBody>
      </p:sp>
    </p:spTree>
    <p:extLst>
      <p:ext uri="{BB962C8B-B14F-4D97-AF65-F5344CB8AC3E}">
        <p14:creationId xmlns:p14="http://schemas.microsoft.com/office/powerpoint/2010/main" val="223742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092582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BC47BD44-C1D7-49F5-81EC-522E06C4D4C8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5 &gt; 3?</a:t>
            </a:r>
            <a:r>
              <a:rPr lang="de-DE" sz="4800" dirty="0">
                <a:sym typeface="Wingdings" panose="05000000000000000000" pitchFamily="2" charset="2"/>
              </a:rPr>
              <a:t> Ja  Tausch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2822733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07933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012B3716-AC3E-4A3E-B08B-DA7CB64169AC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Ende 1. Bubble-Phase </a:t>
            </a:r>
          </a:p>
        </p:txBody>
      </p:sp>
    </p:spTree>
    <p:extLst>
      <p:ext uri="{BB962C8B-B14F-4D97-AF65-F5344CB8AC3E}">
        <p14:creationId xmlns:p14="http://schemas.microsoft.com/office/powerpoint/2010/main" val="3984242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/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012B3716-AC3E-4A3E-B08B-DA7CB64169AC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Start 2. Bubble-Phase </a:t>
            </a:r>
          </a:p>
        </p:txBody>
      </p:sp>
    </p:spTree>
    <p:extLst>
      <p:ext uri="{BB962C8B-B14F-4D97-AF65-F5344CB8AC3E}">
        <p14:creationId xmlns:p14="http://schemas.microsoft.com/office/powerpoint/2010/main" val="58728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/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FA670232-DADF-4680-BC76-F4BFA77ECBCA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1 &gt; 4?</a:t>
            </a:r>
          </a:p>
        </p:txBody>
      </p:sp>
    </p:spTree>
    <p:extLst>
      <p:ext uri="{BB962C8B-B14F-4D97-AF65-F5344CB8AC3E}">
        <p14:creationId xmlns:p14="http://schemas.microsoft.com/office/powerpoint/2010/main" val="368811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462348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FA670232-DADF-4680-BC76-F4BFA77ECBCA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1 &gt; 4?</a:t>
            </a:r>
            <a:r>
              <a:rPr lang="de-DE" sz="4800" dirty="0">
                <a:sym typeface="Wingdings" panose="05000000000000000000" pitchFamily="2" charset="2"/>
              </a:rPr>
              <a:t> Nein  kein Tausch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2946385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637783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82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/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B1BEFAD7-92D3-4D16-B158-15CE220D676B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4 &gt; 2?</a:t>
            </a:r>
          </a:p>
        </p:txBody>
      </p:sp>
    </p:spTree>
    <p:extLst>
      <p:ext uri="{BB962C8B-B14F-4D97-AF65-F5344CB8AC3E}">
        <p14:creationId xmlns:p14="http://schemas.microsoft.com/office/powerpoint/2010/main" val="3214004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/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BAF7B971-4714-44FF-8D30-A5340B6A138F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Start 1. Bubble-Phase</a:t>
            </a:r>
          </a:p>
        </p:txBody>
      </p:sp>
    </p:spTree>
    <p:extLst>
      <p:ext uri="{BB962C8B-B14F-4D97-AF65-F5344CB8AC3E}">
        <p14:creationId xmlns:p14="http://schemas.microsoft.com/office/powerpoint/2010/main" val="2451441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366374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583C5079-9415-4034-82FC-A2C27F5E7003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4 &gt; 2? </a:t>
            </a:r>
            <a:r>
              <a:rPr lang="de-DE" sz="4800" dirty="0">
                <a:sym typeface="Wingdings" panose="05000000000000000000" pitchFamily="2" charset="2"/>
              </a:rPr>
              <a:t>Ja  Tausch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130025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496983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25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943824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A15AE189-9BEC-4BCD-ACBA-3F37C485462C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4 &gt; 3?</a:t>
            </a:r>
          </a:p>
        </p:txBody>
      </p:sp>
    </p:spTree>
    <p:extLst>
      <p:ext uri="{BB962C8B-B14F-4D97-AF65-F5344CB8AC3E}">
        <p14:creationId xmlns:p14="http://schemas.microsoft.com/office/powerpoint/2010/main" val="232575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203606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6854E77F-D547-42CB-988F-AC94CA51CAD1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4 &gt; 3? </a:t>
            </a:r>
            <a:r>
              <a:rPr lang="de-DE" sz="4800" dirty="0">
                <a:sym typeface="Wingdings" panose="05000000000000000000" pitchFamily="2" charset="2"/>
              </a:rPr>
              <a:t>Ja  Tausch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326335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483219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E63C7CC7-2206-42A6-B2D4-29417352E3A4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Ende 2. Bubble-Phase</a:t>
            </a:r>
          </a:p>
        </p:txBody>
      </p:sp>
    </p:spTree>
    <p:extLst>
      <p:ext uri="{BB962C8B-B14F-4D97-AF65-F5344CB8AC3E}">
        <p14:creationId xmlns:p14="http://schemas.microsoft.com/office/powerpoint/2010/main" val="3448274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/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E63C7CC7-2206-42A6-B2D4-29417352E3A4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Start 3. Bubble-Phase</a:t>
            </a:r>
          </a:p>
        </p:txBody>
      </p:sp>
    </p:spTree>
    <p:extLst>
      <p:ext uri="{BB962C8B-B14F-4D97-AF65-F5344CB8AC3E}">
        <p14:creationId xmlns:p14="http://schemas.microsoft.com/office/powerpoint/2010/main" val="1510949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476123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16EC48D8-7BD4-4FD3-87EB-9622E8C01628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1 &gt; 2?</a:t>
            </a:r>
          </a:p>
        </p:txBody>
      </p:sp>
    </p:spTree>
    <p:extLst>
      <p:ext uri="{BB962C8B-B14F-4D97-AF65-F5344CB8AC3E}">
        <p14:creationId xmlns:p14="http://schemas.microsoft.com/office/powerpoint/2010/main" val="2671421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951916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F3AD0EAB-772F-41F4-B7E1-6EE657523644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1 &gt; 2? Nein </a:t>
            </a:r>
            <a:r>
              <a:rPr lang="de-DE" sz="4800" dirty="0">
                <a:sym typeface="Wingdings" panose="05000000000000000000" pitchFamily="2" charset="2"/>
              </a:rPr>
              <a:t> kein Tausch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326574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93800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4685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800394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1FB27745-8A48-40AD-B4F9-F791582868FC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2 &gt; 3?</a:t>
            </a:r>
          </a:p>
        </p:txBody>
      </p:sp>
    </p:spTree>
    <p:extLst>
      <p:ext uri="{BB962C8B-B14F-4D97-AF65-F5344CB8AC3E}">
        <p14:creationId xmlns:p14="http://schemas.microsoft.com/office/powerpoint/2010/main" val="284028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/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D490F90E-73D6-4E9B-AC5D-29856ED42FDD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1 &gt; 5?</a:t>
            </a:r>
          </a:p>
        </p:txBody>
      </p:sp>
    </p:spTree>
    <p:extLst>
      <p:ext uri="{BB962C8B-B14F-4D97-AF65-F5344CB8AC3E}">
        <p14:creationId xmlns:p14="http://schemas.microsoft.com/office/powerpoint/2010/main" val="4286186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930570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6ED7930C-D460-47F7-A880-1E190CD5466B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2 &gt; 3? Nein </a:t>
            </a:r>
            <a:r>
              <a:rPr lang="de-DE" sz="4800" dirty="0">
                <a:sym typeface="Wingdings" panose="05000000000000000000" pitchFamily="2" charset="2"/>
              </a:rPr>
              <a:t> kein Tausch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4047124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824928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6ED7930C-D460-47F7-A880-1E190CD5466B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Ende 3. Bubble-Phase</a:t>
            </a:r>
          </a:p>
        </p:txBody>
      </p:sp>
    </p:spTree>
    <p:extLst>
      <p:ext uri="{BB962C8B-B14F-4D97-AF65-F5344CB8AC3E}">
        <p14:creationId xmlns:p14="http://schemas.microsoft.com/office/powerpoint/2010/main" val="223881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099326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31F58F3A-BE06-4FC9-88AA-0EE31DB03DF9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Start 4. Bubble-Phase</a:t>
            </a:r>
          </a:p>
        </p:txBody>
      </p:sp>
    </p:spTree>
    <p:extLst>
      <p:ext uri="{BB962C8B-B14F-4D97-AF65-F5344CB8AC3E}">
        <p14:creationId xmlns:p14="http://schemas.microsoft.com/office/powerpoint/2010/main" val="2050403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625977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2EB9F45F-D216-4AD2-A0A2-B1DB42C53829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1 &gt; 2?</a:t>
            </a:r>
          </a:p>
        </p:txBody>
      </p:sp>
    </p:spTree>
    <p:extLst>
      <p:ext uri="{BB962C8B-B14F-4D97-AF65-F5344CB8AC3E}">
        <p14:creationId xmlns:p14="http://schemas.microsoft.com/office/powerpoint/2010/main" val="2953244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680635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B7CE333D-66E2-47DA-965F-679A91B80AD0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1 &gt; 2? Nein </a:t>
            </a:r>
            <a:r>
              <a:rPr lang="de-DE" sz="4800" dirty="0">
                <a:sym typeface="Wingdings" panose="05000000000000000000" pitchFamily="2" charset="2"/>
              </a:rPr>
              <a:t> kein Tausch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3134819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0699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B7CE333D-66E2-47DA-965F-679A91B80AD0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/>
              <a:t>Ende 4. </a:t>
            </a:r>
            <a:r>
              <a:rPr lang="de-DE" sz="4800" dirty="0"/>
              <a:t>Bubble-Phase</a:t>
            </a:r>
          </a:p>
        </p:txBody>
      </p:sp>
    </p:spTree>
    <p:extLst>
      <p:ext uri="{BB962C8B-B14F-4D97-AF65-F5344CB8AC3E}">
        <p14:creationId xmlns:p14="http://schemas.microsoft.com/office/powerpoint/2010/main" val="38359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365430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4E0270E0-8244-43BF-81A0-5205D6957ADE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Sortierung abgeschlossen</a:t>
            </a:r>
          </a:p>
        </p:txBody>
      </p:sp>
    </p:spTree>
    <p:extLst>
      <p:ext uri="{BB962C8B-B14F-4D97-AF65-F5344CB8AC3E}">
        <p14:creationId xmlns:p14="http://schemas.microsoft.com/office/powerpoint/2010/main" val="3845552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56715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A9A74213-7342-4E14-B628-8784037A4255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1 &gt; 5?</a:t>
            </a:r>
            <a:r>
              <a:rPr lang="de-DE" sz="4800" dirty="0">
                <a:sym typeface="Wingdings" panose="05000000000000000000" pitchFamily="2" charset="2"/>
              </a:rPr>
              <a:t> Nein  Kein Tausch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3879338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489761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99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03139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3E63F482-D71A-4510-951C-D65459C1DC90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5 &gt; 4?</a:t>
            </a:r>
          </a:p>
        </p:txBody>
      </p:sp>
    </p:spTree>
    <p:extLst>
      <p:ext uri="{BB962C8B-B14F-4D97-AF65-F5344CB8AC3E}">
        <p14:creationId xmlns:p14="http://schemas.microsoft.com/office/powerpoint/2010/main" val="2809699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949236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25257926-2134-48EB-91BA-D73FDFE0E687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5 &gt; 4?</a:t>
            </a:r>
            <a:r>
              <a:rPr lang="de-DE" sz="4800" dirty="0">
                <a:sym typeface="Wingdings" panose="05000000000000000000" pitchFamily="2" charset="2"/>
              </a:rPr>
              <a:t> Ja  Tausch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257257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649436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234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017687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84897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B09A7671-496B-4AB3-87F9-E7922693FE82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5 &gt; 2?</a:t>
            </a:r>
          </a:p>
        </p:txBody>
      </p:sp>
    </p:spTree>
    <p:extLst>
      <p:ext uri="{BB962C8B-B14F-4D97-AF65-F5344CB8AC3E}">
        <p14:creationId xmlns:p14="http://schemas.microsoft.com/office/powerpoint/2010/main" val="3698498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329</Words>
  <Application>Microsoft Office PowerPoint</Application>
  <PresentationFormat>Breitbild</PresentationFormat>
  <Paragraphs>209</Paragraphs>
  <Slides>36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Michael Ehinger</dc:creator>
  <cp:lastModifiedBy>Florian Timmermann</cp:lastModifiedBy>
  <cp:revision>8</cp:revision>
  <dcterms:created xsi:type="dcterms:W3CDTF">2019-01-08T19:02:22Z</dcterms:created>
  <dcterms:modified xsi:type="dcterms:W3CDTF">2023-07-18T11:12:02Z</dcterms:modified>
</cp:coreProperties>
</file>