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56" r:id="rId2"/>
    <p:sldId id="288" r:id="rId3"/>
    <p:sldId id="289" r:id="rId4"/>
    <p:sldId id="290" r:id="rId5"/>
    <p:sldId id="291" r:id="rId6"/>
    <p:sldId id="292" r:id="rId7"/>
    <p:sldId id="293" r:id="rId8"/>
    <p:sldId id="294" r:id="rId9"/>
    <p:sldId id="295" r:id="rId10"/>
    <p:sldId id="296" r:id="rId11"/>
    <p:sldId id="297" r:id="rId12"/>
    <p:sldId id="298" r:id="rId13"/>
    <p:sldId id="299" r:id="rId14"/>
    <p:sldId id="300" r:id="rId15"/>
    <p:sldId id="301" r:id="rId16"/>
    <p:sldId id="302" r:id="rId17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A18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 showGuides="1">
      <p:cViewPr varScale="1">
        <p:scale>
          <a:sx n="78" d="100"/>
          <a:sy n="78" d="100"/>
        </p:scale>
        <p:origin x="108" y="22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84" d="100"/>
          <a:sy n="84" d="100"/>
        </p:scale>
        <p:origin x="3828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3464434-F3FE-403F-BA51-0FD94AC9C64F}" type="datetimeFigureOut">
              <a:rPr lang="de-DE" smtClean="0"/>
              <a:t>21.01.2020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9D0FA94-8971-4094-9FCC-E9A77265709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620398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xmlns="" id="{2003EEE5-DCB1-4887-9E08-9EA965F3433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xmlns="" id="{85110FBF-299B-47C0-B0EF-06A0BDF5064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xmlns="" id="{D9A6A357-698B-4B12-8A64-3063B89212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EBB94-CF50-4FEF-8B8D-D76D4E878EDC}" type="datetimeFigureOut">
              <a:rPr lang="de-DE" smtClean="0"/>
              <a:t>21.01.2020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xmlns="" id="{21FE32F2-34A5-4370-8DFA-BB513A968C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xmlns="" id="{76063FBE-22A5-4A31-BBA0-06DAAB6D3A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3029D5-62F7-4CE5-97A8-78DC8115654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517808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"/>
    </mc:Choice>
    <mc:Fallback xmlns="">
      <p:transition spd="slow" advClick="0" advTm="2000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xmlns="" id="{11D72ACA-83FC-41C8-9204-B991FE7811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xmlns="" id="{6F275735-52B0-45AB-8F63-52880C7E7F5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xmlns="" id="{F850C25B-8F6B-4119-970E-D25D0F17CF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EBB94-CF50-4FEF-8B8D-D76D4E878EDC}" type="datetimeFigureOut">
              <a:rPr lang="de-DE" smtClean="0"/>
              <a:t>21.01.2020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xmlns="" id="{D07B64FE-C542-401E-860E-B1D54F72A7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xmlns="" id="{782BD192-3E18-493C-A5D1-60F92426D7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3029D5-62F7-4CE5-97A8-78DC8115654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038512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"/>
    </mc:Choice>
    <mc:Fallback xmlns="">
      <p:transition spd="slow" advClick="0" advTm="2000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xmlns="" id="{3C6CBAE7-679E-4915-A2F3-39E8080A40B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xmlns="" id="{4E098878-ECAC-4E8C-8627-8FB65E26F45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xmlns="" id="{F0964082-2218-4BD6-ADCC-04176C3FD4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EBB94-CF50-4FEF-8B8D-D76D4E878EDC}" type="datetimeFigureOut">
              <a:rPr lang="de-DE" smtClean="0"/>
              <a:t>21.01.2020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xmlns="" id="{D83D9D3E-F136-468B-938A-951B375AD9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xmlns="" id="{75362227-A9C5-48D3-B626-1932B3B874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3029D5-62F7-4CE5-97A8-78DC8115654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552318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"/>
    </mc:Choice>
    <mc:Fallback xmlns="">
      <p:transition spd="slow" advClick="0" advTm="200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xmlns="" id="{F3001D61-A9B1-466E-94B5-24FD33C42C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xmlns="" id="{183CB5B2-1CE9-4F5C-9CE2-BBF7FA7D93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xmlns="" id="{FB52F041-40A2-4445-BB6A-5C94FA6015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EBB94-CF50-4FEF-8B8D-D76D4E878EDC}" type="datetimeFigureOut">
              <a:rPr lang="de-DE" smtClean="0"/>
              <a:t>21.01.2020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xmlns="" id="{6182C098-895D-40A5-92D4-7D881014E2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xmlns="" id="{C2127DAA-B981-4484-A044-8246AD1923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3029D5-62F7-4CE5-97A8-78DC8115654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471437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"/>
    </mc:Choice>
    <mc:Fallback xmlns="">
      <p:transition spd="slow" advClick="0" advTm="200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xmlns="" id="{6308C423-444F-4CF7-9029-C168714A0F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xmlns="" id="{96CE0420-D599-47AE-8F8C-5CEA0F531F5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xmlns="" id="{5C8D33D8-E7C8-4D79-82F3-2C58FC54F7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EBB94-CF50-4FEF-8B8D-D76D4E878EDC}" type="datetimeFigureOut">
              <a:rPr lang="de-DE" smtClean="0"/>
              <a:t>21.01.2020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xmlns="" id="{D0B033CD-5174-4585-9D8D-B4B41CBEB5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xmlns="" id="{5B3D55A2-51AC-416A-A51C-5FB7FA8939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3029D5-62F7-4CE5-97A8-78DC8115654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076005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"/>
    </mc:Choice>
    <mc:Fallback xmlns="">
      <p:transition spd="slow" advClick="0" advTm="2000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xmlns="" id="{AE59D206-D544-40C6-95C1-F2F8F12A24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xmlns="" id="{21717B0C-28CC-4648-A546-EE3F6AC905F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xmlns="" id="{16A506BC-A93D-402A-9916-330C56F7C29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xmlns="" id="{1788D366-DE1F-49F2-BAE4-71654E4B90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EBB94-CF50-4FEF-8B8D-D76D4E878EDC}" type="datetimeFigureOut">
              <a:rPr lang="de-DE" smtClean="0"/>
              <a:t>21.01.2020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xmlns="" id="{B81085F1-40E5-468A-9FFF-E0CF24010C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xmlns="" id="{812F55D6-0CAD-445A-826B-F8FEDE6A6F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3029D5-62F7-4CE5-97A8-78DC8115654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107633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"/>
    </mc:Choice>
    <mc:Fallback xmlns="">
      <p:transition spd="slow" advClick="0" advTm="2000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xmlns="" id="{66900803-CE94-44B5-A822-9BBE8C3E35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xmlns="" id="{02331067-05A2-453E-976C-49B28E48938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xmlns="" id="{B6EACA33-A801-4306-B908-8075F2A8568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xmlns="" id="{CAF6FD8A-8C6A-43DB-8020-8EBE3065EDD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xmlns="" id="{A1FB5696-9070-4A0B-A23E-487AD30FF57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xmlns="" id="{26C16A43-5EB6-49B6-9825-F51BC6B884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EBB94-CF50-4FEF-8B8D-D76D4E878EDC}" type="datetimeFigureOut">
              <a:rPr lang="de-DE" smtClean="0"/>
              <a:t>21.01.2020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xmlns="" id="{DA6C0C91-D3C2-4485-B149-26AA68FE8E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xmlns="" id="{B7825481-A7A6-438B-B013-BE1BA871F4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3029D5-62F7-4CE5-97A8-78DC8115654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972856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"/>
    </mc:Choice>
    <mc:Fallback xmlns="">
      <p:transition spd="slow" advClick="0" advTm="2000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xmlns="" id="{325C39C9-65E0-46F1-B246-1132797AF6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xmlns="" id="{D874A3B3-92E7-4243-B96C-F125474516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EBB94-CF50-4FEF-8B8D-D76D4E878EDC}" type="datetimeFigureOut">
              <a:rPr lang="de-DE" smtClean="0"/>
              <a:t>21.01.2020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xmlns="" id="{804D6F41-ED8A-431C-9A1C-2D53848847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xmlns="" id="{18788B85-9C77-4D39-A855-2BE564F9CE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3029D5-62F7-4CE5-97A8-78DC8115654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182457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"/>
    </mc:Choice>
    <mc:Fallback xmlns="">
      <p:transition spd="slow" advClick="0" advTm="2000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xmlns="" id="{B98CB3CC-605A-4127-9062-3BC546D29D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EBB94-CF50-4FEF-8B8D-D76D4E878EDC}" type="datetimeFigureOut">
              <a:rPr lang="de-DE" smtClean="0"/>
              <a:t>21.01.2020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xmlns="" id="{DF4DBA47-B08D-4307-9FCD-A2B49B3925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xmlns="" id="{2354F8BC-DC2F-4381-9365-58E35667D1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3029D5-62F7-4CE5-97A8-78DC8115654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394242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"/>
    </mc:Choice>
    <mc:Fallback xmlns="">
      <p:transition spd="slow" advClick="0" advTm="2000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xmlns="" id="{4637E90E-3CAD-44DF-8E46-0395609186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xmlns="" id="{DF223357-D348-4F0F-A67F-3CDA1E5835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xmlns="" id="{9DB2A7AC-125D-47C1-9723-A1204B3DDA8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xmlns="" id="{62543D8D-AC8C-4796-9F9A-67F4CCBDC4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EBB94-CF50-4FEF-8B8D-D76D4E878EDC}" type="datetimeFigureOut">
              <a:rPr lang="de-DE" smtClean="0"/>
              <a:t>21.01.2020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xmlns="" id="{B3FCF88F-2B8B-4EB6-A01D-6BF1B32352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xmlns="" id="{5ACD2127-1447-4D69-AD7E-377519DA1B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3029D5-62F7-4CE5-97A8-78DC8115654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1542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"/>
    </mc:Choice>
    <mc:Fallback xmlns="">
      <p:transition spd="slow" advClick="0" advTm="2000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xmlns="" id="{CC5B92C5-4190-41DC-84F4-3B362779D6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xmlns="" id="{49BBAA1A-BAD3-4252-9990-CD22306D8F6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xmlns="" id="{C137C6B0-ADA7-40C3-B1DF-DBD680A4886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xmlns="" id="{7D0241AC-64FA-4F19-BE38-48E328F195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EBB94-CF50-4FEF-8B8D-D76D4E878EDC}" type="datetimeFigureOut">
              <a:rPr lang="de-DE" smtClean="0"/>
              <a:t>21.01.2020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xmlns="" id="{797368CD-46B9-4F19-9670-27219B2F39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xmlns="" id="{3DE84EDD-D321-4449-A4DD-EC37375355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3029D5-62F7-4CE5-97A8-78DC8115654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968559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"/>
    </mc:Choice>
    <mc:Fallback xmlns="">
      <p:transition spd="slow" advClick="0" advTm="200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xmlns="" id="{A0A97E72-A0BA-43F3-AD12-AAD4138E8E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xmlns="" id="{1F4F591F-E0A7-434E-AAE9-CAC2942A21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xmlns="" id="{FFDF5DAD-6E3C-4A10-B668-DA07E87BED2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FEBB94-CF50-4FEF-8B8D-D76D4E878EDC}" type="datetimeFigureOut">
              <a:rPr lang="de-DE" smtClean="0"/>
              <a:t>21.01.2020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xmlns="" id="{BBB2E673-D80C-47B0-BB1D-C9097E5ECCD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xmlns="" id="{502984E5-43AA-4E6A-A25F-07C99558D72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3029D5-62F7-4CE5-97A8-78DC8115654E}" type="slidenum">
              <a:rPr lang="de-DE" smtClean="0"/>
              <a:t>‹Nr.›</a:t>
            </a:fld>
            <a:endParaRPr lang="de-DE"/>
          </a:p>
        </p:txBody>
      </p:sp>
      <p:sp>
        <p:nvSpPr>
          <p:cNvPr id="7" name="Textfeld 6">
            <a:extLst>
              <a:ext uri="{FF2B5EF4-FFF2-40B4-BE49-F238E27FC236}">
                <a16:creationId xmlns:a16="http://schemas.microsoft.com/office/drawing/2014/main" xmlns="" id="{9F752053-F6C9-467B-96AA-9C4443AC8CE3}"/>
              </a:ext>
            </a:extLst>
          </p:cNvPr>
          <p:cNvSpPr txBox="1"/>
          <p:nvPr userDrawn="1"/>
        </p:nvSpPr>
        <p:spPr>
          <a:xfrm>
            <a:off x="1654628" y="341310"/>
            <a:ext cx="8621485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6600" b="1" dirty="0" err="1"/>
              <a:t>Selection</a:t>
            </a:r>
            <a:r>
              <a:rPr lang="de-DE" sz="6600" b="1" dirty="0"/>
              <a:t> </a:t>
            </a:r>
            <a:r>
              <a:rPr lang="de-DE" sz="6600" b="1" dirty="0" err="1"/>
              <a:t>Sort</a:t>
            </a:r>
            <a:endParaRPr lang="de-DE" sz="6600" b="1" dirty="0"/>
          </a:p>
        </p:txBody>
      </p:sp>
    </p:spTree>
    <p:extLst>
      <p:ext uri="{BB962C8B-B14F-4D97-AF65-F5344CB8AC3E}">
        <p14:creationId xmlns:p14="http://schemas.microsoft.com/office/powerpoint/2010/main" val="25597358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2000" advClick="0" advTm="2000"/>
    </mc:Choice>
    <mc:Fallback xmlns="">
      <p:transition spd="slow" advClick="0" advTm="2000"/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elle 3">
            <a:extLst>
              <a:ext uri="{FF2B5EF4-FFF2-40B4-BE49-F238E27FC236}">
                <a16:creationId xmlns:a16="http://schemas.microsoft.com/office/drawing/2014/main" xmlns="" id="{33AB7D0A-F6F1-4DD4-AEDA-9FA959A9281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24642567"/>
              </p:ext>
            </p:extLst>
          </p:nvPr>
        </p:nvGraphicFramePr>
        <p:xfrm>
          <a:off x="1654628" y="1562100"/>
          <a:ext cx="8621485" cy="3733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24297">
                  <a:extLst>
                    <a:ext uri="{9D8B030D-6E8A-4147-A177-3AD203B41FA5}">
                      <a16:colId xmlns:a16="http://schemas.microsoft.com/office/drawing/2014/main" xmlns="" val="4064235627"/>
                    </a:ext>
                  </a:extLst>
                </a:gridCol>
                <a:gridCol w="1724297">
                  <a:extLst>
                    <a:ext uri="{9D8B030D-6E8A-4147-A177-3AD203B41FA5}">
                      <a16:colId xmlns:a16="http://schemas.microsoft.com/office/drawing/2014/main" xmlns="" val="3958481836"/>
                    </a:ext>
                  </a:extLst>
                </a:gridCol>
                <a:gridCol w="1724297">
                  <a:extLst>
                    <a:ext uri="{9D8B030D-6E8A-4147-A177-3AD203B41FA5}">
                      <a16:colId xmlns:a16="http://schemas.microsoft.com/office/drawing/2014/main" xmlns="" val="189149520"/>
                    </a:ext>
                  </a:extLst>
                </a:gridCol>
                <a:gridCol w="1724297">
                  <a:extLst>
                    <a:ext uri="{9D8B030D-6E8A-4147-A177-3AD203B41FA5}">
                      <a16:colId xmlns:a16="http://schemas.microsoft.com/office/drawing/2014/main" xmlns="" val="2830665260"/>
                    </a:ext>
                  </a:extLst>
                </a:gridCol>
                <a:gridCol w="1724297">
                  <a:extLst>
                    <a:ext uri="{9D8B030D-6E8A-4147-A177-3AD203B41FA5}">
                      <a16:colId xmlns:a16="http://schemas.microsoft.com/office/drawing/2014/main" xmlns="" val="54509674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de-DE" sz="23900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3900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3900" dirty="0">
                          <a:solidFill>
                            <a:schemeClr val="tx1"/>
                          </a:solidFill>
                        </a:rPr>
                        <a:t>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3900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3900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58084897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944500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"/>
    </mc:Choice>
    <mc:Fallback xmlns="">
      <p:transition spd="slow" advClick="0" advTm="2000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elle 3">
            <a:extLst>
              <a:ext uri="{FF2B5EF4-FFF2-40B4-BE49-F238E27FC236}">
                <a16:creationId xmlns:a16="http://schemas.microsoft.com/office/drawing/2014/main" xmlns="" id="{33AB7D0A-F6F1-4DD4-AEDA-9FA959A9281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0655657"/>
              </p:ext>
            </p:extLst>
          </p:nvPr>
        </p:nvGraphicFramePr>
        <p:xfrm>
          <a:off x="1654628" y="1562100"/>
          <a:ext cx="8621485" cy="3733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24297">
                  <a:extLst>
                    <a:ext uri="{9D8B030D-6E8A-4147-A177-3AD203B41FA5}">
                      <a16:colId xmlns:a16="http://schemas.microsoft.com/office/drawing/2014/main" xmlns="" val="4064235627"/>
                    </a:ext>
                  </a:extLst>
                </a:gridCol>
                <a:gridCol w="1724297">
                  <a:extLst>
                    <a:ext uri="{9D8B030D-6E8A-4147-A177-3AD203B41FA5}">
                      <a16:colId xmlns:a16="http://schemas.microsoft.com/office/drawing/2014/main" xmlns="" val="3958481836"/>
                    </a:ext>
                  </a:extLst>
                </a:gridCol>
                <a:gridCol w="1724297">
                  <a:extLst>
                    <a:ext uri="{9D8B030D-6E8A-4147-A177-3AD203B41FA5}">
                      <a16:colId xmlns:a16="http://schemas.microsoft.com/office/drawing/2014/main" xmlns="" val="189149520"/>
                    </a:ext>
                  </a:extLst>
                </a:gridCol>
                <a:gridCol w="1724297">
                  <a:extLst>
                    <a:ext uri="{9D8B030D-6E8A-4147-A177-3AD203B41FA5}">
                      <a16:colId xmlns:a16="http://schemas.microsoft.com/office/drawing/2014/main" xmlns="" val="2830665260"/>
                    </a:ext>
                  </a:extLst>
                </a:gridCol>
                <a:gridCol w="1724297">
                  <a:extLst>
                    <a:ext uri="{9D8B030D-6E8A-4147-A177-3AD203B41FA5}">
                      <a16:colId xmlns:a16="http://schemas.microsoft.com/office/drawing/2014/main" xmlns="" val="54509674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de-DE" sz="23900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3900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3900" dirty="0">
                          <a:solidFill>
                            <a:schemeClr val="tx1"/>
                          </a:solidFill>
                        </a:rPr>
                        <a:t>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3900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3900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580848974"/>
                  </a:ext>
                </a:extLst>
              </a:tr>
            </a:tbl>
          </a:graphicData>
        </a:graphic>
      </p:graphicFrame>
      <p:sp>
        <p:nvSpPr>
          <p:cNvPr id="7" name="Textfeld 6">
            <a:extLst>
              <a:ext uri="{FF2B5EF4-FFF2-40B4-BE49-F238E27FC236}">
                <a16:creationId xmlns:a16="http://schemas.microsoft.com/office/drawing/2014/main" xmlns="" id="{E616656B-346A-4114-8BF2-5F3AE9D6B07A}"/>
              </a:ext>
            </a:extLst>
          </p:cNvPr>
          <p:cNvSpPr txBox="1"/>
          <p:nvPr/>
        </p:nvSpPr>
        <p:spPr>
          <a:xfrm>
            <a:off x="1654628" y="5408694"/>
            <a:ext cx="862148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4400" dirty="0"/>
              <a:t>Kleinstes verbleibendes Element:  </a:t>
            </a:r>
            <a:r>
              <a:rPr lang="de-DE" sz="4400" dirty="0">
                <a:solidFill>
                  <a:schemeClr val="accent4"/>
                </a:solidFill>
              </a:rPr>
              <a:t>4</a:t>
            </a:r>
            <a:endParaRPr lang="de-DE" sz="4400" dirty="0"/>
          </a:p>
        </p:txBody>
      </p:sp>
    </p:spTree>
    <p:extLst>
      <p:ext uri="{BB962C8B-B14F-4D97-AF65-F5344CB8AC3E}">
        <p14:creationId xmlns:p14="http://schemas.microsoft.com/office/powerpoint/2010/main" val="28007852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5000"/>
    </mc:Choice>
    <mc:Fallback xmlns="">
      <p:transition spd="slow" advClick="0" advTm="5000"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elle 3">
            <a:extLst>
              <a:ext uri="{FF2B5EF4-FFF2-40B4-BE49-F238E27FC236}">
                <a16:creationId xmlns:a16="http://schemas.microsoft.com/office/drawing/2014/main" xmlns="" id="{33AB7D0A-F6F1-4DD4-AEDA-9FA959A9281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39579264"/>
              </p:ext>
            </p:extLst>
          </p:nvPr>
        </p:nvGraphicFramePr>
        <p:xfrm>
          <a:off x="1654628" y="1562100"/>
          <a:ext cx="8621485" cy="3733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24297">
                  <a:extLst>
                    <a:ext uri="{9D8B030D-6E8A-4147-A177-3AD203B41FA5}">
                      <a16:colId xmlns:a16="http://schemas.microsoft.com/office/drawing/2014/main" xmlns="" val="4064235627"/>
                    </a:ext>
                  </a:extLst>
                </a:gridCol>
                <a:gridCol w="1724297">
                  <a:extLst>
                    <a:ext uri="{9D8B030D-6E8A-4147-A177-3AD203B41FA5}">
                      <a16:colId xmlns:a16="http://schemas.microsoft.com/office/drawing/2014/main" xmlns="" val="3958481836"/>
                    </a:ext>
                  </a:extLst>
                </a:gridCol>
                <a:gridCol w="1724297">
                  <a:extLst>
                    <a:ext uri="{9D8B030D-6E8A-4147-A177-3AD203B41FA5}">
                      <a16:colId xmlns:a16="http://schemas.microsoft.com/office/drawing/2014/main" xmlns="" val="189149520"/>
                    </a:ext>
                  </a:extLst>
                </a:gridCol>
                <a:gridCol w="1724297">
                  <a:extLst>
                    <a:ext uri="{9D8B030D-6E8A-4147-A177-3AD203B41FA5}">
                      <a16:colId xmlns:a16="http://schemas.microsoft.com/office/drawing/2014/main" xmlns="" val="2830665260"/>
                    </a:ext>
                  </a:extLst>
                </a:gridCol>
                <a:gridCol w="1724297">
                  <a:extLst>
                    <a:ext uri="{9D8B030D-6E8A-4147-A177-3AD203B41FA5}">
                      <a16:colId xmlns:a16="http://schemas.microsoft.com/office/drawing/2014/main" xmlns="" val="54509674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de-DE" sz="23900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3900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3900" dirty="0">
                          <a:solidFill>
                            <a:schemeClr val="tx1"/>
                          </a:solidFill>
                        </a:rPr>
                        <a:t>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3900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3900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580848974"/>
                  </a:ext>
                </a:extLst>
              </a:tr>
            </a:tbl>
          </a:graphicData>
        </a:graphic>
      </p:graphicFrame>
      <p:sp>
        <p:nvSpPr>
          <p:cNvPr id="7" name="Textfeld 6">
            <a:extLst>
              <a:ext uri="{FF2B5EF4-FFF2-40B4-BE49-F238E27FC236}">
                <a16:creationId xmlns:a16="http://schemas.microsoft.com/office/drawing/2014/main" xmlns="" id="{BB3B6753-4B13-47F5-94A6-2F0AC1E0F7D2}"/>
              </a:ext>
            </a:extLst>
          </p:cNvPr>
          <p:cNvSpPr txBox="1"/>
          <p:nvPr/>
        </p:nvSpPr>
        <p:spPr>
          <a:xfrm>
            <a:off x="1654628" y="5408694"/>
            <a:ext cx="862148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4800" dirty="0"/>
              <a:t>Tausch an die vorderste Position</a:t>
            </a:r>
          </a:p>
        </p:txBody>
      </p:sp>
    </p:spTree>
    <p:extLst>
      <p:ext uri="{BB962C8B-B14F-4D97-AF65-F5344CB8AC3E}">
        <p14:creationId xmlns:p14="http://schemas.microsoft.com/office/powerpoint/2010/main" val="25455915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"/>
    </mc:Choice>
    <mc:Fallback xmlns="">
      <p:transition spd="slow" advClick="0" advTm="2000"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elle 3">
            <a:extLst>
              <a:ext uri="{FF2B5EF4-FFF2-40B4-BE49-F238E27FC236}">
                <a16:creationId xmlns:a16="http://schemas.microsoft.com/office/drawing/2014/main" xmlns="" id="{33AB7D0A-F6F1-4DD4-AEDA-9FA959A9281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11663027"/>
              </p:ext>
            </p:extLst>
          </p:nvPr>
        </p:nvGraphicFramePr>
        <p:xfrm>
          <a:off x="1654628" y="1562100"/>
          <a:ext cx="8621485" cy="3733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24297">
                  <a:extLst>
                    <a:ext uri="{9D8B030D-6E8A-4147-A177-3AD203B41FA5}">
                      <a16:colId xmlns:a16="http://schemas.microsoft.com/office/drawing/2014/main" xmlns="" val="4064235627"/>
                    </a:ext>
                  </a:extLst>
                </a:gridCol>
                <a:gridCol w="1724297">
                  <a:extLst>
                    <a:ext uri="{9D8B030D-6E8A-4147-A177-3AD203B41FA5}">
                      <a16:colId xmlns:a16="http://schemas.microsoft.com/office/drawing/2014/main" xmlns="" val="3958481836"/>
                    </a:ext>
                  </a:extLst>
                </a:gridCol>
                <a:gridCol w="1724297">
                  <a:extLst>
                    <a:ext uri="{9D8B030D-6E8A-4147-A177-3AD203B41FA5}">
                      <a16:colId xmlns:a16="http://schemas.microsoft.com/office/drawing/2014/main" xmlns="" val="189149520"/>
                    </a:ext>
                  </a:extLst>
                </a:gridCol>
                <a:gridCol w="1724297">
                  <a:extLst>
                    <a:ext uri="{9D8B030D-6E8A-4147-A177-3AD203B41FA5}">
                      <a16:colId xmlns:a16="http://schemas.microsoft.com/office/drawing/2014/main" xmlns="" val="2830665260"/>
                    </a:ext>
                  </a:extLst>
                </a:gridCol>
                <a:gridCol w="1724297">
                  <a:extLst>
                    <a:ext uri="{9D8B030D-6E8A-4147-A177-3AD203B41FA5}">
                      <a16:colId xmlns:a16="http://schemas.microsoft.com/office/drawing/2014/main" xmlns="" val="54509674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de-DE" sz="23900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3900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3900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3900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3900" dirty="0">
                          <a:solidFill>
                            <a:schemeClr val="tx1"/>
                          </a:solidFill>
                        </a:rPr>
                        <a:t>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580848974"/>
                  </a:ext>
                </a:extLst>
              </a:tr>
            </a:tbl>
          </a:graphicData>
        </a:graphic>
      </p:graphicFrame>
      <p:sp>
        <p:nvSpPr>
          <p:cNvPr id="5" name="Textfeld 4">
            <a:extLst>
              <a:ext uri="{FF2B5EF4-FFF2-40B4-BE49-F238E27FC236}">
                <a16:creationId xmlns:a16="http://schemas.microsoft.com/office/drawing/2014/main" xmlns="" id="{C2DDBDF4-4A7D-496D-A82E-4AFFC9B371B6}"/>
              </a:ext>
            </a:extLst>
          </p:cNvPr>
          <p:cNvSpPr txBox="1"/>
          <p:nvPr/>
        </p:nvSpPr>
        <p:spPr>
          <a:xfrm>
            <a:off x="1654628" y="5408694"/>
            <a:ext cx="862148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4800" dirty="0"/>
              <a:t>Tausch an die vorderste Position</a:t>
            </a:r>
          </a:p>
        </p:txBody>
      </p:sp>
    </p:spTree>
    <p:extLst>
      <p:ext uri="{BB962C8B-B14F-4D97-AF65-F5344CB8AC3E}">
        <p14:creationId xmlns:p14="http://schemas.microsoft.com/office/powerpoint/2010/main" val="24210178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"/>
    </mc:Choice>
    <mc:Fallback xmlns="">
      <p:transition spd="slow" advClick="0" advTm="2000"/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elle 3">
            <a:extLst>
              <a:ext uri="{FF2B5EF4-FFF2-40B4-BE49-F238E27FC236}">
                <a16:creationId xmlns:a16="http://schemas.microsoft.com/office/drawing/2014/main" xmlns="" id="{33AB7D0A-F6F1-4DD4-AEDA-9FA959A9281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74873699"/>
              </p:ext>
            </p:extLst>
          </p:nvPr>
        </p:nvGraphicFramePr>
        <p:xfrm>
          <a:off x="1654628" y="1562100"/>
          <a:ext cx="8621485" cy="3733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24297">
                  <a:extLst>
                    <a:ext uri="{9D8B030D-6E8A-4147-A177-3AD203B41FA5}">
                      <a16:colId xmlns:a16="http://schemas.microsoft.com/office/drawing/2014/main" xmlns="" val="4064235627"/>
                    </a:ext>
                  </a:extLst>
                </a:gridCol>
                <a:gridCol w="1724297">
                  <a:extLst>
                    <a:ext uri="{9D8B030D-6E8A-4147-A177-3AD203B41FA5}">
                      <a16:colId xmlns:a16="http://schemas.microsoft.com/office/drawing/2014/main" xmlns="" val="3958481836"/>
                    </a:ext>
                  </a:extLst>
                </a:gridCol>
                <a:gridCol w="1724297">
                  <a:extLst>
                    <a:ext uri="{9D8B030D-6E8A-4147-A177-3AD203B41FA5}">
                      <a16:colId xmlns:a16="http://schemas.microsoft.com/office/drawing/2014/main" xmlns="" val="189149520"/>
                    </a:ext>
                  </a:extLst>
                </a:gridCol>
                <a:gridCol w="1724297">
                  <a:extLst>
                    <a:ext uri="{9D8B030D-6E8A-4147-A177-3AD203B41FA5}">
                      <a16:colId xmlns:a16="http://schemas.microsoft.com/office/drawing/2014/main" xmlns="" val="2830665260"/>
                    </a:ext>
                  </a:extLst>
                </a:gridCol>
                <a:gridCol w="1724297">
                  <a:extLst>
                    <a:ext uri="{9D8B030D-6E8A-4147-A177-3AD203B41FA5}">
                      <a16:colId xmlns:a16="http://schemas.microsoft.com/office/drawing/2014/main" xmlns="" val="54509674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de-DE" sz="23900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3900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3900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3900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3900" dirty="0">
                          <a:solidFill>
                            <a:schemeClr val="tx1"/>
                          </a:solidFill>
                        </a:rPr>
                        <a:t>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580848974"/>
                  </a:ext>
                </a:extLst>
              </a:tr>
            </a:tbl>
          </a:graphicData>
        </a:graphic>
      </p:graphicFrame>
      <p:sp>
        <p:nvSpPr>
          <p:cNvPr id="6" name="Textfeld 5">
            <a:extLst>
              <a:ext uri="{FF2B5EF4-FFF2-40B4-BE49-F238E27FC236}">
                <a16:creationId xmlns:a16="http://schemas.microsoft.com/office/drawing/2014/main" xmlns="" id="{BAF7B971-4714-44FF-8D30-A5340B6A138F}"/>
              </a:ext>
            </a:extLst>
          </p:cNvPr>
          <p:cNvSpPr txBox="1"/>
          <p:nvPr/>
        </p:nvSpPr>
        <p:spPr>
          <a:xfrm>
            <a:off x="6836225" y="5408694"/>
            <a:ext cx="370114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4800" dirty="0"/>
              <a:t>Array sortiert</a:t>
            </a:r>
          </a:p>
        </p:txBody>
      </p:sp>
      <p:graphicFrame>
        <p:nvGraphicFramePr>
          <p:cNvPr id="2" name="Tabelle 1">
            <a:extLst>
              <a:ext uri="{FF2B5EF4-FFF2-40B4-BE49-F238E27FC236}">
                <a16:creationId xmlns:a16="http://schemas.microsoft.com/office/drawing/2014/main" xmlns="" id="{EDA5C8DB-64BB-4534-B325-7B2E55D8048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73029008"/>
              </p:ext>
            </p:extLst>
          </p:nvPr>
        </p:nvGraphicFramePr>
        <p:xfrm>
          <a:off x="1654627" y="5408695"/>
          <a:ext cx="5181598" cy="83099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181598">
                  <a:extLst>
                    <a:ext uri="{9D8B030D-6E8A-4147-A177-3AD203B41FA5}">
                      <a16:colId xmlns:a16="http://schemas.microsoft.com/office/drawing/2014/main" xmlns="" val="384316922"/>
                    </a:ext>
                  </a:extLst>
                </a:gridCol>
              </a:tblGrid>
              <a:tr h="830996"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34448793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42126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"/>
    </mc:Choice>
    <mc:Fallback xmlns="">
      <p:transition spd="slow" advClick="0" advTm="2000"/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elle 3">
            <a:extLst>
              <a:ext uri="{FF2B5EF4-FFF2-40B4-BE49-F238E27FC236}">
                <a16:creationId xmlns:a16="http://schemas.microsoft.com/office/drawing/2014/main" xmlns="" id="{33AB7D0A-F6F1-4DD4-AEDA-9FA959A9281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17198865"/>
              </p:ext>
            </p:extLst>
          </p:nvPr>
        </p:nvGraphicFramePr>
        <p:xfrm>
          <a:off x="1654628" y="1562100"/>
          <a:ext cx="8621485" cy="3733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24297">
                  <a:extLst>
                    <a:ext uri="{9D8B030D-6E8A-4147-A177-3AD203B41FA5}">
                      <a16:colId xmlns:a16="http://schemas.microsoft.com/office/drawing/2014/main" xmlns="" val="4064235627"/>
                    </a:ext>
                  </a:extLst>
                </a:gridCol>
                <a:gridCol w="1724297">
                  <a:extLst>
                    <a:ext uri="{9D8B030D-6E8A-4147-A177-3AD203B41FA5}">
                      <a16:colId xmlns:a16="http://schemas.microsoft.com/office/drawing/2014/main" xmlns="" val="3958481836"/>
                    </a:ext>
                  </a:extLst>
                </a:gridCol>
                <a:gridCol w="1724297">
                  <a:extLst>
                    <a:ext uri="{9D8B030D-6E8A-4147-A177-3AD203B41FA5}">
                      <a16:colId xmlns:a16="http://schemas.microsoft.com/office/drawing/2014/main" xmlns="" val="189149520"/>
                    </a:ext>
                  </a:extLst>
                </a:gridCol>
                <a:gridCol w="1724297">
                  <a:extLst>
                    <a:ext uri="{9D8B030D-6E8A-4147-A177-3AD203B41FA5}">
                      <a16:colId xmlns:a16="http://schemas.microsoft.com/office/drawing/2014/main" xmlns="" val="2830665260"/>
                    </a:ext>
                  </a:extLst>
                </a:gridCol>
                <a:gridCol w="1724297">
                  <a:extLst>
                    <a:ext uri="{9D8B030D-6E8A-4147-A177-3AD203B41FA5}">
                      <a16:colId xmlns:a16="http://schemas.microsoft.com/office/drawing/2014/main" xmlns="" val="54509674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de-DE" sz="23900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3900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3900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3900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3900" dirty="0">
                          <a:solidFill>
                            <a:schemeClr val="tx1"/>
                          </a:solidFill>
                        </a:rPr>
                        <a:t>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580848974"/>
                  </a:ext>
                </a:extLst>
              </a:tr>
            </a:tbl>
          </a:graphicData>
        </a:graphic>
      </p:graphicFrame>
      <p:sp>
        <p:nvSpPr>
          <p:cNvPr id="6" name="Textfeld 5">
            <a:extLst>
              <a:ext uri="{FF2B5EF4-FFF2-40B4-BE49-F238E27FC236}">
                <a16:creationId xmlns:a16="http://schemas.microsoft.com/office/drawing/2014/main" xmlns="" id="{F8947AD6-D392-4691-9BC7-3D682CC76A49}"/>
              </a:ext>
            </a:extLst>
          </p:cNvPr>
          <p:cNvSpPr txBox="1"/>
          <p:nvPr/>
        </p:nvSpPr>
        <p:spPr>
          <a:xfrm>
            <a:off x="1654628" y="5408694"/>
            <a:ext cx="862148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4400" dirty="0"/>
              <a:t>Kleinstes verbleibendes Element:  </a:t>
            </a:r>
            <a:r>
              <a:rPr lang="de-DE" sz="4400" dirty="0">
                <a:solidFill>
                  <a:schemeClr val="accent4"/>
                </a:solidFill>
              </a:rPr>
              <a:t>5</a:t>
            </a:r>
            <a:endParaRPr lang="de-DE" sz="4400" dirty="0"/>
          </a:p>
        </p:txBody>
      </p:sp>
    </p:spTree>
    <p:extLst>
      <p:ext uri="{BB962C8B-B14F-4D97-AF65-F5344CB8AC3E}">
        <p14:creationId xmlns:p14="http://schemas.microsoft.com/office/powerpoint/2010/main" val="31214878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5000"/>
    </mc:Choice>
    <mc:Fallback xmlns="">
      <p:transition spd="slow" advClick="0" advTm="5000"/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elle 3">
            <a:extLst>
              <a:ext uri="{FF2B5EF4-FFF2-40B4-BE49-F238E27FC236}">
                <a16:creationId xmlns:a16="http://schemas.microsoft.com/office/drawing/2014/main" xmlns="" id="{33AB7D0A-F6F1-4DD4-AEDA-9FA959A92811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1654628" y="1562100"/>
          <a:ext cx="8621485" cy="3733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24297">
                  <a:extLst>
                    <a:ext uri="{9D8B030D-6E8A-4147-A177-3AD203B41FA5}">
                      <a16:colId xmlns:a16="http://schemas.microsoft.com/office/drawing/2014/main" xmlns="" val="4064235627"/>
                    </a:ext>
                  </a:extLst>
                </a:gridCol>
                <a:gridCol w="1724297">
                  <a:extLst>
                    <a:ext uri="{9D8B030D-6E8A-4147-A177-3AD203B41FA5}">
                      <a16:colId xmlns:a16="http://schemas.microsoft.com/office/drawing/2014/main" xmlns="" val="3958481836"/>
                    </a:ext>
                  </a:extLst>
                </a:gridCol>
                <a:gridCol w="1724297">
                  <a:extLst>
                    <a:ext uri="{9D8B030D-6E8A-4147-A177-3AD203B41FA5}">
                      <a16:colId xmlns:a16="http://schemas.microsoft.com/office/drawing/2014/main" xmlns="" val="189149520"/>
                    </a:ext>
                  </a:extLst>
                </a:gridCol>
                <a:gridCol w="1724297">
                  <a:extLst>
                    <a:ext uri="{9D8B030D-6E8A-4147-A177-3AD203B41FA5}">
                      <a16:colId xmlns:a16="http://schemas.microsoft.com/office/drawing/2014/main" xmlns="" val="2830665260"/>
                    </a:ext>
                  </a:extLst>
                </a:gridCol>
                <a:gridCol w="1724297">
                  <a:extLst>
                    <a:ext uri="{9D8B030D-6E8A-4147-A177-3AD203B41FA5}">
                      <a16:colId xmlns:a16="http://schemas.microsoft.com/office/drawing/2014/main" xmlns="" val="54509674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de-DE" sz="23900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3900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3900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3900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3900" dirty="0">
                          <a:solidFill>
                            <a:schemeClr val="tx1"/>
                          </a:solidFill>
                        </a:rPr>
                        <a:t>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580848974"/>
                  </a:ext>
                </a:extLst>
              </a:tr>
            </a:tbl>
          </a:graphicData>
        </a:graphic>
      </p:graphicFrame>
      <p:sp>
        <p:nvSpPr>
          <p:cNvPr id="7" name="Textfeld 6">
            <a:extLst>
              <a:ext uri="{FF2B5EF4-FFF2-40B4-BE49-F238E27FC236}">
                <a16:creationId xmlns:a16="http://schemas.microsoft.com/office/drawing/2014/main" xmlns="" id="{955ABA35-0C67-434E-8E26-460537EDE71A}"/>
              </a:ext>
            </a:extLst>
          </p:cNvPr>
          <p:cNvSpPr txBox="1"/>
          <p:nvPr/>
        </p:nvSpPr>
        <p:spPr>
          <a:xfrm>
            <a:off x="1654628" y="5408694"/>
            <a:ext cx="862148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4800" dirty="0"/>
              <a:t>Tausch an die vorderste Position</a:t>
            </a:r>
          </a:p>
        </p:txBody>
      </p:sp>
    </p:spTree>
    <p:extLst>
      <p:ext uri="{BB962C8B-B14F-4D97-AF65-F5344CB8AC3E}">
        <p14:creationId xmlns:p14="http://schemas.microsoft.com/office/powerpoint/2010/main" val="33582610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"/>
    </mc:Choice>
    <mc:Fallback xmlns="">
      <p:transition spd="slow" advClick="0" advTm="2000"/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elle 3">
            <a:extLst>
              <a:ext uri="{FF2B5EF4-FFF2-40B4-BE49-F238E27FC236}">
                <a16:creationId xmlns:a16="http://schemas.microsoft.com/office/drawing/2014/main" xmlns="" id="{33AB7D0A-F6F1-4DD4-AEDA-9FA959A9281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56304990"/>
              </p:ext>
            </p:extLst>
          </p:nvPr>
        </p:nvGraphicFramePr>
        <p:xfrm>
          <a:off x="1654628" y="1562100"/>
          <a:ext cx="8621485" cy="3733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24297">
                  <a:extLst>
                    <a:ext uri="{9D8B030D-6E8A-4147-A177-3AD203B41FA5}">
                      <a16:colId xmlns:a16="http://schemas.microsoft.com/office/drawing/2014/main" xmlns="" val="4064235627"/>
                    </a:ext>
                  </a:extLst>
                </a:gridCol>
                <a:gridCol w="1724297">
                  <a:extLst>
                    <a:ext uri="{9D8B030D-6E8A-4147-A177-3AD203B41FA5}">
                      <a16:colId xmlns:a16="http://schemas.microsoft.com/office/drawing/2014/main" xmlns="" val="3958481836"/>
                    </a:ext>
                  </a:extLst>
                </a:gridCol>
                <a:gridCol w="1724297">
                  <a:extLst>
                    <a:ext uri="{9D8B030D-6E8A-4147-A177-3AD203B41FA5}">
                      <a16:colId xmlns:a16="http://schemas.microsoft.com/office/drawing/2014/main" xmlns="" val="189149520"/>
                    </a:ext>
                  </a:extLst>
                </a:gridCol>
                <a:gridCol w="1724297">
                  <a:extLst>
                    <a:ext uri="{9D8B030D-6E8A-4147-A177-3AD203B41FA5}">
                      <a16:colId xmlns:a16="http://schemas.microsoft.com/office/drawing/2014/main" xmlns="" val="2830665260"/>
                    </a:ext>
                  </a:extLst>
                </a:gridCol>
                <a:gridCol w="1724297">
                  <a:extLst>
                    <a:ext uri="{9D8B030D-6E8A-4147-A177-3AD203B41FA5}">
                      <a16:colId xmlns:a16="http://schemas.microsoft.com/office/drawing/2014/main" xmlns="" val="54509674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de-DE" sz="23900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3900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3900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3900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3900" dirty="0">
                          <a:solidFill>
                            <a:schemeClr val="tx1"/>
                          </a:solidFill>
                        </a:rPr>
                        <a:t>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580848974"/>
                  </a:ext>
                </a:extLst>
              </a:tr>
            </a:tbl>
          </a:graphicData>
        </a:graphic>
      </p:graphicFrame>
      <p:graphicFrame>
        <p:nvGraphicFramePr>
          <p:cNvPr id="2" name="Tabelle 1">
            <a:extLst>
              <a:ext uri="{FF2B5EF4-FFF2-40B4-BE49-F238E27FC236}">
                <a16:creationId xmlns:a16="http://schemas.microsoft.com/office/drawing/2014/main" xmlns="" id="{EDA5C8DB-64BB-4534-B325-7B2E55D8048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66780646"/>
              </p:ext>
            </p:extLst>
          </p:nvPr>
        </p:nvGraphicFramePr>
        <p:xfrm>
          <a:off x="1654627" y="5408695"/>
          <a:ext cx="8621484" cy="83099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621484">
                  <a:extLst>
                    <a:ext uri="{9D8B030D-6E8A-4147-A177-3AD203B41FA5}">
                      <a16:colId xmlns:a16="http://schemas.microsoft.com/office/drawing/2014/main" xmlns="" val="384316922"/>
                    </a:ext>
                  </a:extLst>
                </a:gridCol>
              </a:tblGrid>
              <a:tr h="830996"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344487933"/>
                  </a:ext>
                </a:extLst>
              </a:tr>
            </a:tbl>
          </a:graphicData>
        </a:graphic>
      </p:graphicFrame>
      <p:sp>
        <p:nvSpPr>
          <p:cNvPr id="6" name="Textfeld 5">
            <a:extLst>
              <a:ext uri="{FF2B5EF4-FFF2-40B4-BE49-F238E27FC236}">
                <a16:creationId xmlns:a16="http://schemas.microsoft.com/office/drawing/2014/main" xmlns="" id="{BAF7B971-4714-44FF-8D30-A5340B6A138F}"/>
              </a:ext>
            </a:extLst>
          </p:cNvPr>
          <p:cNvSpPr txBox="1"/>
          <p:nvPr/>
        </p:nvSpPr>
        <p:spPr>
          <a:xfrm>
            <a:off x="1654627" y="5408695"/>
            <a:ext cx="862148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4800" dirty="0"/>
              <a:t>Array sortiert</a:t>
            </a:r>
          </a:p>
        </p:txBody>
      </p:sp>
    </p:spTree>
    <p:extLst>
      <p:ext uri="{BB962C8B-B14F-4D97-AF65-F5344CB8AC3E}">
        <p14:creationId xmlns:p14="http://schemas.microsoft.com/office/powerpoint/2010/main" val="16167331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"/>
    </mc:Choice>
    <mc:Fallback xmlns="">
      <p:transition spd="slow" advClick="0" advTm="2000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elle 3">
            <a:extLst>
              <a:ext uri="{FF2B5EF4-FFF2-40B4-BE49-F238E27FC236}">
                <a16:creationId xmlns:a16="http://schemas.microsoft.com/office/drawing/2014/main" xmlns="" id="{33AB7D0A-F6F1-4DD4-AEDA-9FA959A9281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04560196"/>
              </p:ext>
            </p:extLst>
          </p:nvPr>
        </p:nvGraphicFramePr>
        <p:xfrm>
          <a:off x="1654628" y="1562100"/>
          <a:ext cx="8621485" cy="3733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24297">
                  <a:extLst>
                    <a:ext uri="{9D8B030D-6E8A-4147-A177-3AD203B41FA5}">
                      <a16:colId xmlns:a16="http://schemas.microsoft.com/office/drawing/2014/main" xmlns="" val="4064235627"/>
                    </a:ext>
                  </a:extLst>
                </a:gridCol>
                <a:gridCol w="1724297">
                  <a:extLst>
                    <a:ext uri="{9D8B030D-6E8A-4147-A177-3AD203B41FA5}">
                      <a16:colId xmlns:a16="http://schemas.microsoft.com/office/drawing/2014/main" xmlns="" val="3958481836"/>
                    </a:ext>
                  </a:extLst>
                </a:gridCol>
                <a:gridCol w="1724297">
                  <a:extLst>
                    <a:ext uri="{9D8B030D-6E8A-4147-A177-3AD203B41FA5}">
                      <a16:colId xmlns:a16="http://schemas.microsoft.com/office/drawing/2014/main" xmlns="" val="189149520"/>
                    </a:ext>
                  </a:extLst>
                </a:gridCol>
                <a:gridCol w="1724297">
                  <a:extLst>
                    <a:ext uri="{9D8B030D-6E8A-4147-A177-3AD203B41FA5}">
                      <a16:colId xmlns:a16="http://schemas.microsoft.com/office/drawing/2014/main" xmlns="" val="2830665260"/>
                    </a:ext>
                  </a:extLst>
                </a:gridCol>
                <a:gridCol w="1724297">
                  <a:extLst>
                    <a:ext uri="{9D8B030D-6E8A-4147-A177-3AD203B41FA5}">
                      <a16:colId xmlns:a16="http://schemas.microsoft.com/office/drawing/2014/main" xmlns="" val="54509674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de-DE" sz="23900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3900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3900" dirty="0">
                          <a:solidFill>
                            <a:schemeClr val="tx1"/>
                          </a:solidFill>
                        </a:rPr>
                        <a:t>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3900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3900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580848974"/>
                  </a:ext>
                </a:extLst>
              </a:tr>
            </a:tbl>
          </a:graphicData>
        </a:graphic>
      </p:graphicFrame>
      <p:sp>
        <p:nvSpPr>
          <p:cNvPr id="6" name="Textfeld 5">
            <a:extLst>
              <a:ext uri="{FF2B5EF4-FFF2-40B4-BE49-F238E27FC236}">
                <a16:creationId xmlns:a16="http://schemas.microsoft.com/office/drawing/2014/main" xmlns="" id="{BAF7B971-4714-44FF-8D30-A5340B6A138F}"/>
              </a:ext>
            </a:extLst>
          </p:cNvPr>
          <p:cNvSpPr txBox="1"/>
          <p:nvPr/>
        </p:nvSpPr>
        <p:spPr>
          <a:xfrm>
            <a:off x="1654628" y="5408694"/>
            <a:ext cx="862148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4400" dirty="0"/>
              <a:t>Kleinstes verbleibendes Element:  </a:t>
            </a:r>
            <a:r>
              <a:rPr lang="de-DE" sz="4400" dirty="0">
                <a:solidFill>
                  <a:schemeClr val="accent4"/>
                </a:solidFill>
              </a:rPr>
              <a:t>1</a:t>
            </a:r>
            <a:endParaRPr lang="de-DE" sz="4400" dirty="0"/>
          </a:p>
        </p:txBody>
      </p:sp>
    </p:spTree>
    <p:extLst>
      <p:ext uri="{BB962C8B-B14F-4D97-AF65-F5344CB8AC3E}">
        <p14:creationId xmlns:p14="http://schemas.microsoft.com/office/powerpoint/2010/main" val="24514411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5000"/>
    </mc:Choice>
    <mc:Fallback xmlns="">
      <p:transition spd="slow" advClick="0" advTm="5000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elle 3">
            <a:extLst>
              <a:ext uri="{FF2B5EF4-FFF2-40B4-BE49-F238E27FC236}">
                <a16:creationId xmlns:a16="http://schemas.microsoft.com/office/drawing/2014/main" xmlns="" id="{33AB7D0A-F6F1-4DD4-AEDA-9FA959A9281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78299848"/>
              </p:ext>
            </p:extLst>
          </p:nvPr>
        </p:nvGraphicFramePr>
        <p:xfrm>
          <a:off x="1654628" y="1562100"/>
          <a:ext cx="8621485" cy="3733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24297">
                  <a:extLst>
                    <a:ext uri="{9D8B030D-6E8A-4147-A177-3AD203B41FA5}">
                      <a16:colId xmlns:a16="http://schemas.microsoft.com/office/drawing/2014/main" xmlns="" val="4064235627"/>
                    </a:ext>
                  </a:extLst>
                </a:gridCol>
                <a:gridCol w="1724297">
                  <a:extLst>
                    <a:ext uri="{9D8B030D-6E8A-4147-A177-3AD203B41FA5}">
                      <a16:colId xmlns:a16="http://schemas.microsoft.com/office/drawing/2014/main" xmlns="" val="3958481836"/>
                    </a:ext>
                  </a:extLst>
                </a:gridCol>
                <a:gridCol w="1724297">
                  <a:extLst>
                    <a:ext uri="{9D8B030D-6E8A-4147-A177-3AD203B41FA5}">
                      <a16:colId xmlns:a16="http://schemas.microsoft.com/office/drawing/2014/main" xmlns="" val="189149520"/>
                    </a:ext>
                  </a:extLst>
                </a:gridCol>
                <a:gridCol w="1724297">
                  <a:extLst>
                    <a:ext uri="{9D8B030D-6E8A-4147-A177-3AD203B41FA5}">
                      <a16:colId xmlns:a16="http://schemas.microsoft.com/office/drawing/2014/main" xmlns="" val="2830665260"/>
                    </a:ext>
                  </a:extLst>
                </a:gridCol>
                <a:gridCol w="1724297">
                  <a:extLst>
                    <a:ext uri="{9D8B030D-6E8A-4147-A177-3AD203B41FA5}">
                      <a16:colId xmlns:a16="http://schemas.microsoft.com/office/drawing/2014/main" xmlns="" val="54509674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de-DE" sz="23900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3900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3900" dirty="0">
                          <a:solidFill>
                            <a:schemeClr val="tx1"/>
                          </a:solidFill>
                        </a:rPr>
                        <a:t>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3900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3900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580848974"/>
                  </a:ext>
                </a:extLst>
              </a:tr>
            </a:tbl>
          </a:graphicData>
        </a:graphic>
      </p:graphicFrame>
      <p:sp>
        <p:nvSpPr>
          <p:cNvPr id="6" name="Textfeld 5">
            <a:extLst>
              <a:ext uri="{FF2B5EF4-FFF2-40B4-BE49-F238E27FC236}">
                <a16:creationId xmlns:a16="http://schemas.microsoft.com/office/drawing/2014/main" xmlns="" id="{BAF7B971-4714-44FF-8D30-A5340B6A138F}"/>
              </a:ext>
            </a:extLst>
          </p:cNvPr>
          <p:cNvSpPr txBox="1"/>
          <p:nvPr/>
        </p:nvSpPr>
        <p:spPr>
          <a:xfrm>
            <a:off x="1654628" y="5408694"/>
            <a:ext cx="862148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4800" dirty="0"/>
              <a:t>Tausch an die vorderste Position</a:t>
            </a:r>
          </a:p>
        </p:txBody>
      </p:sp>
    </p:spTree>
    <p:extLst>
      <p:ext uri="{BB962C8B-B14F-4D97-AF65-F5344CB8AC3E}">
        <p14:creationId xmlns:p14="http://schemas.microsoft.com/office/powerpoint/2010/main" val="30251053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"/>
    </mc:Choice>
    <mc:Fallback xmlns="">
      <p:transition spd="slow" advClick="0" advTm="2000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elle 3">
            <a:extLst>
              <a:ext uri="{FF2B5EF4-FFF2-40B4-BE49-F238E27FC236}">
                <a16:creationId xmlns:a16="http://schemas.microsoft.com/office/drawing/2014/main" xmlns="" id="{33AB7D0A-F6F1-4DD4-AEDA-9FA959A9281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81219853"/>
              </p:ext>
            </p:extLst>
          </p:nvPr>
        </p:nvGraphicFramePr>
        <p:xfrm>
          <a:off x="1654628" y="1562100"/>
          <a:ext cx="8621485" cy="3733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24297">
                  <a:extLst>
                    <a:ext uri="{9D8B030D-6E8A-4147-A177-3AD203B41FA5}">
                      <a16:colId xmlns:a16="http://schemas.microsoft.com/office/drawing/2014/main" xmlns="" val="4064235627"/>
                    </a:ext>
                  </a:extLst>
                </a:gridCol>
                <a:gridCol w="1724297">
                  <a:extLst>
                    <a:ext uri="{9D8B030D-6E8A-4147-A177-3AD203B41FA5}">
                      <a16:colId xmlns:a16="http://schemas.microsoft.com/office/drawing/2014/main" xmlns="" val="3958481836"/>
                    </a:ext>
                  </a:extLst>
                </a:gridCol>
                <a:gridCol w="1724297">
                  <a:extLst>
                    <a:ext uri="{9D8B030D-6E8A-4147-A177-3AD203B41FA5}">
                      <a16:colId xmlns:a16="http://schemas.microsoft.com/office/drawing/2014/main" xmlns="" val="189149520"/>
                    </a:ext>
                  </a:extLst>
                </a:gridCol>
                <a:gridCol w="1724297">
                  <a:extLst>
                    <a:ext uri="{9D8B030D-6E8A-4147-A177-3AD203B41FA5}">
                      <a16:colId xmlns:a16="http://schemas.microsoft.com/office/drawing/2014/main" xmlns="" val="2830665260"/>
                    </a:ext>
                  </a:extLst>
                </a:gridCol>
                <a:gridCol w="1724297">
                  <a:extLst>
                    <a:ext uri="{9D8B030D-6E8A-4147-A177-3AD203B41FA5}">
                      <a16:colId xmlns:a16="http://schemas.microsoft.com/office/drawing/2014/main" xmlns="" val="54509674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de-DE" sz="23900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3900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3900" dirty="0">
                          <a:solidFill>
                            <a:schemeClr val="tx1"/>
                          </a:solidFill>
                        </a:rPr>
                        <a:t>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3900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3900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580848974"/>
                  </a:ext>
                </a:extLst>
              </a:tr>
            </a:tbl>
          </a:graphicData>
        </a:graphic>
      </p:graphicFrame>
      <p:sp>
        <p:nvSpPr>
          <p:cNvPr id="5" name="Textfeld 4">
            <a:extLst>
              <a:ext uri="{FF2B5EF4-FFF2-40B4-BE49-F238E27FC236}">
                <a16:creationId xmlns:a16="http://schemas.microsoft.com/office/drawing/2014/main" xmlns="" id="{2DF6D02B-E840-44B6-A4CD-0067278B3DC7}"/>
              </a:ext>
            </a:extLst>
          </p:cNvPr>
          <p:cNvSpPr txBox="1"/>
          <p:nvPr/>
        </p:nvSpPr>
        <p:spPr>
          <a:xfrm>
            <a:off x="1654628" y="5408694"/>
            <a:ext cx="862148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4800" dirty="0"/>
              <a:t>Tausch an die vorderste Position</a:t>
            </a:r>
          </a:p>
        </p:txBody>
      </p:sp>
    </p:spTree>
    <p:extLst>
      <p:ext uri="{BB962C8B-B14F-4D97-AF65-F5344CB8AC3E}">
        <p14:creationId xmlns:p14="http://schemas.microsoft.com/office/powerpoint/2010/main" val="41595184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"/>
    </mc:Choice>
    <mc:Fallback xmlns="">
      <p:transition spd="slow" advClick="0" advTm="2000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elle 3">
            <a:extLst>
              <a:ext uri="{FF2B5EF4-FFF2-40B4-BE49-F238E27FC236}">
                <a16:creationId xmlns:a16="http://schemas.microsoft.com/office/drawing/2014/main" xmlns="" id="{33AB7D0A-F6F1-4DD4-AEDA-9FA959A9281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42308068"/>
              </p:ext>
            </p:extLst>
          </p:nvPr>
        </p:nvGraphicFramePr>
        <p:xfrm>
          <a:off x="1654628" y="1562100"/>
          <a:ext cx="8621485" cy="3733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24297">
                  <a:extLst>
                    <a:ext uri="{9D8B030D-6E8A-4147-A177-3AD203B41FA5}">
                      <a16:colId xmlns:a16="http://schemas.microsoft.com/office/drawing/2014/main" xmlns="" val="4064235627"/>
                    </a:ext>
                  </a:extLst>
                </a:gridCol>
                <a:gridCol w="1724297">
                  <a:extLst>
                    <a:ext uri="{9D8B030D-6E8A-4147-A177-3AD203B41FA5}">
                      <a16:colId xmlns:a16="http://schemas.microsoft.com/office/drawing/2014/main" xmlns="" val="3958481836"/>
                    </a:ext>
                  </a:extLst>
                </a:gridCol>
                <a:gridCol w="1724297">
                  <a:extLst>
                    <a:ext uri="{9D8B030D-6E8A-4147-A177-3AD203B41FA5}">
                      <a16:colId xmlns:a16="http://schemas.microsoft.com/office/drawing/2014/main" xmlns="" val="189149520"/>
                    </a:ext>
                  </a:extLst>
                </a:gridCol>
                <a:gridCol w="1724297">
                  <a:extLst>
                    <a:ext uri="{9D8B030D-6E8A-4147-A177-3AD203B41FA5}">
                      <a16:colId xmlns:a16="http://schemas.microsoft.com/office/drawing/2014/main" xmlns="" val="2830665260"/>
                    </a:ext>
                  </a:extLst>
                </a:gridCol>
                <a:gridCol w="1724297">
                  <a:extLst>
                    <a:ext uri="{9D8B030D-6E8A-4147-A177-3AD203B41FA5}">
                      <a16:colId xmlns:a16="http://schemas.microsoft.com/office/drawing/2014/main" xmlns="" val="54509674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de-DE" sz="23900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3900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3900" dirty="0">
                          <a:solidFill>
                            <a:schemeClr val="tx1"/>
                          </a:solidFill>
                        </a:rPr>
                        <a:t>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3900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3900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580848974"/>
                  </a:ext>
                </a:extLst>
              </a:tr>
            </a:tbl>
          </a:graphicData>
        </a:graphic>
      </p:graphicFrame>
      <p:sp>
        <p:nvSpPr>
          <p:cNvPr id="6" name="Textfeld 5">
            <a:extLst>
              <a:ext uri="{FF2B5EF4-FFF2-40B4-BE49-F238E27FC236}">
                <a16:creationId xmlns:a16="http://schemas.microsoft.com/office/drawing/2014/main" xmlns="" id="{BAF7B971-4714-44FF-8D30-A5340B6A138F}"/>
              </a:ext>
            </a:extLst>
          </p:cNvPr>
          <p:cNvSpPr txBox="1"/>
          <p:nvPr/>
        </p:nvSpPr>
        <p:spPr>
          <a:xfrm>
            <a:off x="3405051" y="5408694"/>
            <a:ext cx="687106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4800" dirty="0"/>
              <a:t>Array sortiert</a:t>
            </a:r>
          </a:p>
        </p:txBody>
      </p:sp>
      <p:graphicFrame>
        <p:nvGraphicFramePr>
          <p:cNvPr id="2" name="Tabelle 1">
            <a:extLst>
              <a:ext uri="{FF2B5EF4-FFF2-40B4-BE49-F238E27FC236}">
                <a16:creationId xmlns:a16="http://schemas.microsoft.com/office/drawing/2014/main" xmlns="" id="{EDA5C8DB-64BB-4534-B325-7B2E55D8048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36726859"/>
              </p:ext>
            </p:extLst>
          </p:nvPr>
        </p:nvGraphicFramePr>
        <p:xfrm>
          <a:off x="1654627" y="5408695"/>
          <a:ext cx="1750424" cy="83099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50424">
                  <a:extLst>
                    <a:ext uri="{9D8B030D-6E8A-4147-A177-3AD203B41FA5}">
                      <a16:colId xmlns:a16="http://schemas.microsoft.com/office/drawing/2014/main" xmlns="" val="384316922"/>
                    </a:ext>
                  </a:extLst>
                </a:gridCol>
              </a:tblGrid>
              <a:tr h="830996"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34448793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082424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"/>
    </mc:Choice>
    <mc:Fallback xmlns="">
      <p:transition spd="slow" advClick="0" advTm="2000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elle 3">
            <a:extLst>
              <a:ext uri="{FF2B5EF4-FFF2-40B4-BE49-F238E27FC236}">
                <a16:creationId xmlns:a16="http://schemas.microsoft.com/office/drawing/2014/main" xmlns="" id="{33AB7D0A-F6F1-4DD4-AEDA-9FA959A9281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97777053"/>
              </p:ext>
            </p:extLst>
          </p:nvPr>
        </p:nvGraphicFramePr>
        <p:xfrm>
          <a:off x="1654628" y="1562100"/>
          <a:ext cx="8621485" cy="3733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24297">
                  <a:extLst>
                    <a:ext uri="{9D8B030D-6E8A-4147-A177-3AD203B41FA5}">
                      <a16:colId xmlns:a16="http://schemas.microsoft.com/office/drawing/2014/main" xmlns="" val="4064235627"/>
                    </a:ext>
                  </a:extLst>
                </a:gridCol>
                <a:gridCol w="1724297">
                  <a:extLst>
                    <a:ext uri="{9D8B030D-6E8A-4147-A177-3AD203B41FA5}">
                      <a16:colId xmlns:a16="http://schemas.microsoft.com/office/drawing/2014/main" xmlns="" val="3958481836"/>
                    </a:ext>
                  </a:extLst>
                </a:gridCol>
                <a:gridCol w="1724297">
                  <a:extLst>
                    <a:ext uri="{9D8B030D-6E8A-4147-A177-3AD203B41FA5}">
                      <a16:colId xmlns:a16="http://schemas.microsoft.com/office/drawing/2014/main" xmlns="" val="189149520"/>
                    </a:ext>
                  </a:extLst>
                </a:gridCol>
                <a:gridCol w="1724297">
                  <a:extLst>
                    <a:ext uri="{9D8B030D-6E8A-4147-A177-3AD203B41FA5}">
                      <a16:colId xmlns:a16="http://schemas.microsoft.com/office/drawing/2014/main" xmlns="" val="2830665260"/>
                    </a:ext>
                  </a:extLst>
                </a:gridCol>
                <a:gridCol w="1724297">
                  <a:extLst>
                    <a:ext uri="{9D8B030D-6E8A-4147-A177-3AD203B41FA5}">
                      <a16:colId xmlns:a16="http://schemas.microsoft.com/office/drawing/2014/main" xmlns="" val="54509674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de-DE" sz="23900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3900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3900" dirty="0">
                          <a:solidFill>
                            <a:schemeClr val="tx1"/>
                          </a:solidFill>
                        </a:rPr>
                        <a:t>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3900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3900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580848974"/>
                  </a:ext>
                </a:extLst>
              </a:tr>
            </a:tbl>
          </a:graphicData>
        </a:graphic>
      </p:graphicFrame>
      <p:sp>
        <p:nvSpPr>
          <p:cNvPr id="7" name="Textfeld 6">
            <a:extLst>
              <a:ext uri="{FF2B5EF4-FFF2-40B4-BE49-F238E27FC236}">
                <a16:creationId xmlns:a16="http://schemas.microsoft.com/office/drawing/2014/main" xmlns="" id="{7E077EEC-656E-4924-A065-22F7F999E6FC}"/>
              </a:ext>
            </a:extLst>
          </p:cNvPr>
          <p:cNvSpPr txBox="1"/>
          <p:nvPr/>
        </p:nvSpPr>
        <p:spPr>
          <a:xfrm>
            <a:off x="1654628" y="5408694"/>
            <a:ext cx="862148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4400" dirty="0"/>
              <a:t>Kleinstes verbleibendes Element:  </a:t>
            </a:r>
            <a:r>
              <a:rPr lang="de-DE" sz="4400" dirty="0">
                <a:solidFill>
                  <a:schemeClr val="accent4"/>
                </a:solidFill>
              </a:rPr>
              <a:t>3</a:t>
            </a:r>
            <a:endParaRPr lang="de-DE" sz="4400" dirty="0"/>
          </a:p>
        </p:txBody>
      </p:sp>
    </p:spTree>
    <p:extLst>
      <p:ext uri="{BB962C8B-B14F-4D97-AF65-F5344CB8AC3E}">
        <p14:creationId xmlns:p14="http://schemas.microsoft.com/office/powerpoint/2010/main" val="34700068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5000"/>
    </mc:Choice>
    <mc:Fallback xmlns="">
      <p:transition spd="slow" advClick="0" advTm="5000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elle 3">
            <a:extLst>
              <a:ext uri="{FF2B5EF4-FFF2-40B4-BE49-F238E27FC236}">
                <a16:creationId xmlns:a16="http://schemas.microsoft.com/office/drawing/2014/main" xmlns="" id="{33AB7D0A-F6F1-4DD4-AEDA-9FA959A9281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31033220"/>
              </p:ext>
            </p:extLst>
          </p:nvPr>
        </p:nvGraphicFramePr>
        <p:xfrm>
          <a:off x="1654628" y="1562100"/>
          <a:ext cx="8621485" cy="3733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24297">
                  <a:extLst>
                    <a:ext uri="{9D8B030D-6E8A-4147-A177-3AD203B41FA5}">
                      <a16:colId xmlns:a16="http://schemas.microsoft.com/office/drawing/2014/main" xmlns="" val="4064235627"/>
                    </a:ext>
                  </a:extLst>
                </a:gridCol>
                <a:gridCol w="1724297">
                  <a:extLst>
                    <a:ext uri="{9D8B030D-6E8A-4147-A177-3AD203B41FA5}">
                      <a16:colId xmlns:a16="http://schemas.microsoft.com/office/drawing/2014/main" xmlns="" val="3958481836"/>
                    </a:ext>
                  </a:extLst>
                </a:gridCol>
                <a:gridCol w="1724297">
                  <a:extLst>
                    <a:ext uri="{9D8B030D-6E8A-4147-A177-3AD203B41FA5}">
                      <a16:colId xmlns:a16="http://schemas.microsoft.com/office/drawing/2014/main" xmlns="" val="189149520"/>
                    </a:ext>
                  </a:extLst>
                </a:gridCol>
                <a:gridCol w="1724297">
                  <a:extLst>
                    <a:ext uri="{9D8B030D-6E8A-4147-A177-3AD203B41FA5}">
                      <a16:colId xmlns:a16="http://schemas.microsoft.com/office/drawing/2014/main" xmlns="" val="2830665260"/>
                    </a:ext>
                  </a:extLst>
                </a:gridCol>
                <a:gridCol w="1724297">
                  <a:extLst>
                    <a:ext uri="{9D8B030D-6E8A-4147-A177-3AD203B41FA5}">
                      <a16:colId xmlns:a16="http://schemas.microsoft.com/office/drawing/2014/main" xmlns="" val="54509674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de-DE" sz="23900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3900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3900" dirty="0">
                          <a:solidFill>
                            <a:schemeClr val="tx1"/>
                          </a:solidFill>
                        </a:rPr>
                        <a:t>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3900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3900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580848974"/>
                  </a:ext>
                </a:extLst>
              </a:tr>
            </a:tbl>
          </a:graphicData>
        </a:graphic>
      </p:graphicFrame>
      <p:sp>
        <p:nvSpPr>
          <p:cNvPr id="6" name="Textfeld 5">
            <a:extLst>
              <a:ext uri="{FF2B5EF4-FFF2-40B4-BE49-F238E27FC236}">
                <a16:creationId xmlns:a16="http://schemas.microsoft.com/office/drawing/2014/main" xmlns="" id="{900D91BE-545E-4FA3-A252-11914995C308}"/>
              </a:ext>
            </a:extLst>
          </p:cNvPr>
          <p:cNvSpPr txBox="1"/>
          <p:nvPr/>
        </p:nvSpPr>
        <p:spPr>
          <a:xfrm>
            <a:off x="1654628" y="5408694"/>
            <a:ext cx="862148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4800" dirty="0"/>
              <a:t>Tausch an die vorderste Position</a:t>
            </a:r>
          </a:p>
        </p:txBody>
      </p:sp>
    </p:spTree>
    <p:extLst>
      <p:ext uri="{BB962C8B-B14F-4D97-AF65-F5344CB8AC3E}">
        <p14:creationId xmlns:p14="http://schemas.microsoft.com/office/powerpoint/2010/main" val="34801961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"/>
    </mc:Choice>
    <mc:Fallback xmlns="">
      <p:transition spd="slow" advClick="0" advTm="2000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elle 3">
            <a:extLst>
              <a:ext uri="{FF2B5EF4-FFF2-40B4-BE49-F238E27FC236}">
                <a16:creationId xmlns:a16="http://schemas.microsoft.com/office/drawing/2014/main" xmlns="" id="{33AB7D0A-F6F1-4DD4-AEDA-9FA959A9281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69018902"/>
              </p:ext>
            </p:extLst>
          </p:nvPr>
        </p:nvGraphicFramePr>
        <p:xfrm>
          <a:off x="1654628" y="1562100"/>
          <a:ext cx="8621485" cy="3733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24297">
                  <a:extLst>
                    <a:ext uri="{9D8B030D-6E8A-4147-A177-3AD203B41FA5}">
                      <a16:colId xmlns:a16="http://schemas.microsoft.com/office/drawing/2014/main" xmlns="" val="4064235627"/>
                    </a:ext>
                  </a:extLst>
                </a:gridCol>
                <a:gridCol w="1724297">
                  <a:extLst>
                    <a:ext uri="{9D8B030D-6E8A-4147-A177-3AD203B41FA5}">
                      <a16:colId xmlns:a16="http://schemas.microsoft.com/office/drawing/2014/main" xmlns="" val="3958481836"/>
                    </a:ext>
                  </a:extLst>
                </a:gridCol>
                <a:gridCol w="1724297">
                  <a:extLst>
                    <a:ext uri="{9D8B030D-6E8A-4147-A177-3AD203B41FA5}">
                      <a16:colId xmlns:a16="http://schemas.microsoft.com/office/drawing/2014/main" xmlns="" val="189149520"/>
                    </a:ext>
                  </a:extLst>
                </a:gridCol>
                <a:gridCol w="1724297">
                  <a:extLst>
                    <a:ext uri="{9D8B030D-6E8A-4147-A177-3AD203B41FA5}">
                      <a16:colId xmlns:a16="http://schemas.microsoft.com/office/drawing/2014/main" xmlns="" val="2830665260"/>
                    </a:ext>
                  </a:extLst>
                </a:gridCol>
                <a:gridCol w="1724297">
                  <a:extLst>
                    <a:ext uri="{9D8B030D-6E8A-4147-A177-3AD203B41FA5}">
                      <a16:colId xmlns:a16="http://schemas.microsoft.com/office/drawing/2014/main" xmlns="" val="54509674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de-DE" sz="23900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3900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3900" dirty="0">
                          <a:solidFill>
                            <a:schemeClr val="tx1"/>
                          </a:solidFill>
                        </a:rPr>
                        <a:t>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3900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3900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580848974"/>
                  </a:ext>
                </a:extLst>
              </a:tr>
            </a:tbl>
          </a:graphicData>
        </a:graphic>
      </p:graphicFrame>
      <p:sp>
        <p:nvSpPr>
          <p:cNvPr id="6" name="Textfeld 5">
            <a:extLst>
              <a:ext uri="{FF2B5EF4-FFF2-40B4-BE49-F238E27FC236}">
                <a16:creationId xmlns:a16="http://schemas.microsoft.com/office/drawing/2014/main" xmlns="" id="{01F1F6CC-CD0D-4BB8-A3E0-551912F1A339}"/>
              </a:ext>
            </a:extLst>
          </p:cNvPr>
          <p:cNvSpPr txBox="1"/>
          <p:nvPr/>
        </p:nvSpPr>
        <p:spPr>
          <a:xfrm>
            <a:off x="1654628" y="5408694"/>
            <a:ext cx="862148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4800" dirty="0"/>
              <a:t>Tausch an die vorderste Position</a:t>
            </a:r>
          </a:p>
        </p:txBody>
      </p:sp>
    </p:spTree>
    <p:extLst>
      <p:ext uri="{BB962C8B-B14F-4D97-AF65-F5344CB8AC3E}">
        <p14:creationId xmlns:p14="http://schemas.microsoft.com/office/powerpoint/2010/main" val="31868035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"/>
    </mc:Choice>
    <mc:Fallback xmlns="">
      <p:transition spd="slow" advClick="0" advTm="2000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elle 3">
            <a:extLst>
              <a:ext uri="{FF2B5EF4-FFF2-40B4-BE49-F238E27FC236}">
                <a16:creationId xmlns:a16="http://schemas.microsoft.com/office/drawing/2014/main" xmlns="" id="{33AB7D0A-F6F1-4DD4-AEDA-9FA959A9281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68536074"/>
              </p:ext>
            </p:extLst>
          </p:nvPr>
        </p:nvGraphicFramePr>
        <p:xfrm>
          <a:off x="1654628" y="1562100"/>
          <a:ext cx="8621485" cy="3733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24297">
                  <a:extLst>
                    <a:ext uri="{9D8B030D-6E8A-4147-A177-3AD203B41FA5}">
                      <a16:colId xmlns:a16="http://schemas.microsoft.com/office/drawing/2014/main" xmlns="" val="4064235627"/>
                    </a:ext>
                  </a:extLst>
                </a:gridCol>
                <a:gridCol w="1724297">
                  <a:extLst>
                    <a:ext uri="{9D8B030D-6E8A-4147-A177-3AD203B41FA5}">
                      <a16:colId xmlns:a16="http://schemas.microsoft.com/office/drawing/2014/main" xmlns="" val="3958481836"/>
                    </a:ext>
                  </a:extLst>
                </a:gridCol>
                <a:gridCol w="1724297">
                  <a:extLst>
                    <a:ext uri="{9D8B030D-6E8A-4147-A177-3AD203B41FA5}">
                      <a16:colId xmlns:a16="http://schemas.microsoft.com/office/drawing/2014/main" xmlns="" val="189149520"/>
                    </a:ext>
                  </a:extLst>
                </a:gridCol>
                <a:gridCol w="1724297">
                  <a:extLst>
                    <a:ext uri="{9D8B030D-6E8A-4147-A177-3AD203B41FA5}">
                      <a16:colId xmlns:a16="http://schemas.microsoft.com/office/drawing/2014/main" xmlns="" val="2830665260"/>
                    </a:ext>
                  </a:extLst>
                </a:gridCol>
                <a:gridCol w="1724297">
                  <a:extLst>
                    <a:ext uri="{9D8B030D-6E8A-4147-A177-3AD203B41FA5}">
                      <a16:colId xmlns:a16="http://schemas.microsoft.com/office/drawing/2014/main" xmlns="" val="54509674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de-DE" sz="23900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3900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3900" dirty="0">
                          <a:solidFill>
                            <a:schemeClr val="tx1"/>
                          </a:solidFill>
                        </a:rPr>
                        <a:t>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3900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3900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580848974"/>
                  </a:ext>
                </a:extLst>
              </a:tr>
            </a:tbl>
          </a:graphicData>
        </a:graphic>
      </p:graphicFrame>
      <p:sp>
        <p:nvSpPr>
          <p:cNvPr id="6" name="Textfeld 5">
            <a:extLst>
              <a:ext uri="{FF2B5EF4-FFF2-40B4-BE49-F238E27FC236}">
                <a16:creationId xmlns:a16="http://schemas.microsoft.com/office/drawing/2014/main" xmlns="" id="{BAF7B971-4714-44FF-8D30-A5340B6A138F}"/>
              </a:ext>
            </a:extLst>
          </p:cNvPr>
          <p:cNvSpPr txBox="1"/>
          <p:nvPr/>
        </p:nvSpPr>
        <p:spPr>
          <a:xfrm>
            <a:off x="5094513" y="5408694"/>
            <a:ext cx="518159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4800" dirty="0"/>
              <a:t>Array sortiert</a:t>
            </a:r>
          </a:p>
        </p:txBody>
      </p:sp>
      <p:graphicFrame>
        <p:nvGraphicFramePr>
          <p:cNvPr id="2" name="Tabelle 1">
            <a:extLst>
              <a:ext uri="{FF2B5EF4-FFF2-40B4-BE49-F238E27FC236}">
                <a16:creationId xmlns:a16="http://schemas.microsoft.com/office/drawing/2014/main" xmlns="" id="{EDA5C8DB-64BB-4534-B325-7B2E55D8048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52823786"/>
              </p:ext>
            </p:extLst>
          </p:nvPr>
        </p:nvGraphicFramePr>
        <p:xfrm>
          <a:off x="1654627" y="5408695"/>
          <a:ext cx="3439886" cy="83099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39886">
                  <a:extLst>
                    <a:ext uri="{9D8B030D-6E8A-4147-A177-3AD203B41FA5}">
                      <a16:colId xmlns:a16="http://schemas.microsoft.com/office/drawing/2014/main" xmlns="" val="384316922"/>
                    </a:ext>
                  </a:extLst>
                </a:gridCol>
              </a:tblGrid>
              <a:tr h="830996"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34448793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733151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"/>
    </mc:Choice>
    <mc:Fallback xmlns="">
      <p:transition spd="slow" advClick="0" advTm="2000"/>
    </mc:Fallback>
  </mc:AlternateContent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143</Words>
  <Application>Microsoft Office PowerPoint</Application>
  <PresentationFormat>Breitbild</PresentationFormat>
  <Paragraphs>95</Paragraphs>
  <Slides>16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16</vt:i4>
      </vt:variant>
    </vt:vector>
  </HeadingPairs>
  <TitlesOfParts>
    <vt:vector size="20" baseType="lpstr">
      <vt:lpstr>Arial</vt:lpstr>
      <vt:lpstr>Calibri</vt:lpstr>
      <vt:lpstr>Calibri Light</vt:lpstr>
      <vt:lpstr>Office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Michael Ehinger</dc:creator>
  <cp:lastModifiedBy>Hege</cp:lastModifiedBy>
  <cp:revision>8</cp:revision>
  <dcterms:created xsi:type="dcterms:W3CDTF">2019-01-08T19:02:22Z</dcterms:created>
  <dcterms:modified xsi:type="dcterms:W3CDTF">2020-01-21T18:56:54Z</dcterms:modified>
</cp:coreProperties>
</file>