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CD6FBD-7E20-4C0B-BDAA-A589974F5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62BA734-EA42-4DDC-8B6F-4E7B43DDE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7B5CB9B-C187-4700-98ED-E6A6BC926E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D5630C2-A594-48F1-BDA5-6F8D1C942562}" type="datetimeFigureOut">
              <a:rPr lang="de-DE" smtClean="0"/>
              <a:t>12.12.2023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9DCC76-FB63-428A-9807-A91AB3ABE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8E9B5B-6402-40A5-A522-ADD7F1EF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D5C5D2C-D30F-41EC-BCE5-B0897EE5DD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6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847E51-9AFD-47C0-8F4E-1B62A32B8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6322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797D576-4C47-431D-9E2C-F2B696349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2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Binäre Suche</a:t>
            </a:r>
          </a:p>
        </p:txBody>
      </p:sp>
    </p:spTree>
    <p:extLst>
      <p:ext uri="{BB962C8B-B14F-4D97-AF65-F5344CB8AC3E}">
        <p14:creationId xmlns:p14="http://schemas.microsoft.com/office/powerpoint/2010/main" val="268152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DF8D8-508C-4225-8103-1E596C528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Lineare Suche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386761"/>
              </p:ext>
            </p:extLst>
          </p:nvPr>
        </p:nvGraphicFramePr>
        <p:xfrm>
          <a:off x="2230362" y="2971800"/>
          <a:ext cx="77312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C3AA6D83-F9B1-4351-B3DC-FDA18028A64B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</p:spTree>
    <p:extLst>
      <p:ext uri="{BB962C8B-B14F-4D97-AF65-F5344CB8AC3E}">
        <p14:creationId xmlns:p14="http://schemas.microsoft.com/office/powerpoint/2010/main" val="376960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DF8D8-508C-4225-8103-1E596C528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Lineare Suche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230362" y="2971800"/>
          <a:ext cx="77312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C3AA6D83-F9B1-4351-B3DC-FDA18028A64B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0D6D7E4D-6A2F-492C-84FF-0007CD7EAFB9}"/>
              </a:ext>
            </a:extLst>
          </p:cNvPr>
          <p:cNvSpPr/>
          <p:nvPr/>
        </p:nvSpPr>
        <p:spPr>
          <a:xfrm rot="16200000">
            <a:off x="1535259" y="4552777"/>
            <a:ext cx="2651014" cy="1637211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dirty="0"/>
              <a:t>42 ≠ 10</a:t>
            </a:r>
          </a:p>
        </p:txBody>
      </p:sp>
    </p:spTree>
    <p:extLst>
      <p:ext uri="{BB962C8B-B14F-4D97-AF65-F5344CB8AC3E}">
        <p14:creationId xmlns:p14="http://schemas.microsoft.com/office/powerpoint/2010/main" val="426362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DF8D8-508C-4225-8103-1E596C528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Lineare Suche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230362" y="2971800"/>
          <a:ext cx="77312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C3AA6D83-F9B1-4351-B3DC-FDA18028A64B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6" name="Pfeil: nach rechts 5">
            <a:extLst>
              <a:ext uri="{FF2B5EF4-FFF2-40B4-BE49-F238E27FC236}">
                <a16:creationId xmlns:a16="http://schemas.microsoft.com/office/drawing/2014/main" id="{6EEB3146-5BF9-4EDC-9DE5-E33FF871C9DD}"/>
              </a:ext>
            </a:extLst>
          </p:cNvPr>
          <p:cNvSpPr/>
          <p:nvPr/>
        </p:nvSpPr>
        <p:spPr>
          <a:xfrm rot="16200000">
            <a:off x="2877649" y="4552778"/>
            <a:ext cx="2651014" cy="1637211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dirty="0"/>
              <a:t>42 ≠ 5</a:t>
            </a:r>
          </a:p>
        </p:txBody>
      </p:sp>
    </p:spTree>
    <p:extLst>
      <p:ext uri="{BB962C8B-B14F-4D97-AF65-F5344CB8AC3E}">
        <p14:creationId xmlns:p14="http://schemas.microsoft.com/office/powerpoint/2010/main" val="284957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DF8D8-508C-4225-8103-1E596C528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Lineare Suche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230362" y="2971800"/>
          <a:ext cx="77312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C3AA6D83-F9B1-4351-B3DC-FDA18028A64B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757153D9-BF9B-430E-BA08-134598D3A822}"/>
              </a:ext>
            </a:extLst>
          </p:cNvPr>
          <p:cNvSpPr/>
          <p:nvPr/>
        </p:nvSpPr>
        <p:spPr>
          <a:xfrm rot="16200000">
            <a:off x="4030265" y="4552778"/>
            <a:ext cx="2651014" cy="1637211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dirty="0"/>
              <a:t>42 ≠ 18</a:t>
            </a:r>
          </a:p>
        </p:txBody>
      </p:sp>
    </p:spTree>
    <p:extLst>
      <p:ext uri="{BB962C8B-B14F-4D97-AF65-F5344CB8AC3E}">
        <p14:creationId xmlns:p14="http://schemas.microsoft.com/office/powerpoint/2010/main" val="114439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DF8D8-508C-4225-8103-1E596C528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Lineare Suche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230362" y="2971800"/>
          <a:ext cx="77312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C3AA6D83-F9B1-4351-B3DC-FDA18028A64B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6" name="Pfeil: nach rechts 5">
            <a:extLst>
              <a:ext uri="{FF2B5EF4-FFF2-40B4-BE49-F238E27FC236}">
                <a16:creationId xmlns:a16="http://schemas.microsoft.com/office/drawing/2014/main" id="{CE13B151-F28F-45BA-BB67-DC8DAF731A9F}"/>
              </a:ext>
            </a:extLst>
          </p:cNvPr>
          <p:cNvSpPr/>
          <p:nvPr/>
        </p:nvSpPr>
        <p:spPr>
          <a:xfrm rot="16200000">
            <a:off x="5432346" y="4552778"/>
            <a:ext cx="2651014" cy="1637211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dirty="0"/>
              <a:t>42 ≠ 50</a:t>
            </a:r>
          </a:p>
        </p:txBody>
      </p:sp>
    </p:spTree>
    <p:extLst>
      <p:ext uri="{BB962C8B-B14F-4D97-AF65-F5344CB8AC3E}">
        <p14:creationId xmlns:p14="http://schemas.microsoft.com/office/powerpoint/2010/main" val="150499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DF8D8-508C-4225-8103-1E596C528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Lineare Suche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230362" y="2971800"/>
          <a:ext cx="77312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C3AA6D83-F9B1-4351-B3DC-FDA18028A64B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9EB246BD-E568-47C7-835F-BFA9D8C963D6}"/>
              </a:ext>
            </a:extLst>
          </p:cNvPr>
          <p:cNvSpPr/>
          <p:nvPr/>
        </p:nvSpPr>
        <p:spPr>
          <a:xfrm rot="16200000">
            <a:off x="6660256" y="4552779"/>
            <a:ext cx="2651014" cy="163721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/>
              <a:t>42 == 42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359500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DF8D8-508C-4225-8103-1E596C528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0609"/>
          </a:xfrm>
        </p:spPr>
        <p:txBody>
          <a:bodyPr>
            <a:normAutofit/>
          </a:bodyPr>
          <a:lstStyle/>
          <a:p>
            <a:r>
              <a:rPr lang="de-DE" sz="8000" dirty="0"/>
              <a:t>Lineare Suche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14D1F229-46BC-43CB-853A-DAC8F474D548}"/>
              </a:ext>
            </a:extLst>
          </p:cNvPr>
          <p:cNvGraphicFramePr>
            <a:graphicFrameLocks noGrp="1"/>
          </p:cNvGraphicFramePr>
          <p:nvPr/>
        </p:nvGraphicFramePr>
        <p:xfrm>
          <a:off x="2230362" y="2971800"/>
          <a:ext cx="77312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546">
                  <a:extLst>
                    <a:ext uri="{9D8B030D-6E8A-4147-A177-3AD203B41FA5}">
                      <a16:colId xmlns:a16="http://schemas.microsoft.com/office/drawing/2014/main" val="4116165363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45741853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2146589495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404935122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3749445930"/>
                    </a:ext>
                  </a:extLst>
                </a:gridCol>
                <a:gridCol w="1288546">
                  <a:extLst>
                    <a:ext uri="{9D8B030D-6E8A-4147-A177-3AD203B41FA5}">
                      <a16:colId xmlns:a16="http://schemas.microsoft.com/office/drawing/2014/main" val="19413407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5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65909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C3AA6D83-F9B1-4351-B3DC-FDA18028A64B}"/>
              </a:ext>
            </a:extLst>
          </p:cNvPr>
          <p:cNvSpPr txBox="1"/>
          <p:nvPr/>
        </p:nvSpPr>
        <p:spPr>
          <a:xfrm>
            <a:off x="3384550" y="1211013"/>
            <a:ext cx="55796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Element: </a:t>
            </a:r>
            <a:r>
              <a:rPr lang="de-DE" sz="4400" b="1" dirty="0">
                <a:solidFill>
                  <a:schemeClr val="accent1"/>
                </a:solidFill>
              </a:rPr>
              <a:t>42</a:t>
            </a:r>
            <a:endParaRPr lang="de-DE" sz="4400" b="1" dirty="0"/>
          </a:p>
        </p:txBody>
      </p:sp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9EB246BD-E568-47C7-835F-BFA9D8C963D6}"/>
              </a:ext>
            </a:extLst>
          </p:cNvPr>
          <p:cNvSpPr/>
          <p:nvPr/>
        </p:nvSpPr>
        <p:spPr>
          <a:xfrm rot="16200000">
            <a:off x="6660256" y="4552779"/>
            <a:ext cx="2651014" cy="163721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 dirty="0"/>
              <a:t>42 == 42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67E38D5-0B7C-4D4A-8B6C-9178FA99EA96}"/>
              </a:ext>
            </a:extLst>
          </p:cNvPr>
          <p:cNvSpPr txBox="1"/>
          <p:nvPr/>
        </p:nvSpPr>
        <p:spPr>
          <a:xfrm>
            <a:off x="2351314" y="4648109"/>
            <a:ext cx="44531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dirty="0"/>
              <a:t>Gesuchtes Element gefunden</a:t>
            </a:r>
            <a:endParaRPr lang="de-DE" sz="4400" b="1" dirty="0"/>
          </a:p>
        </p:txBody>
      </p:sp>
    </p:spTree>
    <p:extLst>
      <p:ext uri="{BB962C8B-B14F-4D97-AF65-F5344CB8AC3E}">
        <p14:creationId xmlns:p14="http://schemas.microsoft.com/office/powerpoint/2010/main" val="1218904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Breitbild</PresentationFormat>
  <Paragraphs>63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Lineare Suche</vt:lpstr>
      <vt:lpstr>Lineare Suche</vt:lpstr>
      <vt:lpstr>Lineare Suche</vt:lpstr>
      <vt:lpstr>Lineare Suche</vt:lpstr>
      <vt:lpstr>Lineare Suche</vt:lpstr>
      <vt:lpstr>Lineare Suche</vt:lpstr>
      <vt:lpstr>Lineare Suche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Binäre Suche</dc:title>
  <dc:creator>Michael Ehinger</dc:creator>
  <cp:lastModifiedBy>Florian Timmermann</cp:lastModifiedBy>
  <cp:revision>7</cp:revision>
  <dcterms:created xsi:type="dcterms:W3CDTF">2019-01-09T17:10:46Z</dcterms:created>
  <dcterms:modified xsi:type="dcterms:W3CDTF">2023-12-12T10:38:18Z</dcterms:modified>
</cp:coreProperties>
</file>