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0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CD6FBD-7E20-4C0B-BDAA-A589974F5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62BA734-EA42-4DDC-8B6F-4E7B43DDE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B5CB9B-C187-4700-98ED-E6A6BC926E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D5630C2-A594-48F1-BDA5-6F8D1C942562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9DCC76-FB63-428A-9807-A91AB3ABE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8E9B5B-6402-40A5-A522-ADD7F1EF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5C5D2C-D30F-41EC-BCE5-B0897EE5D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847E51-9AFD-47C0-8F4E-1B62A32B8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6322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797D576-4C47-431D-9E2C-F2B696349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2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Binäre Suche</a:t>
            </a:r>
          </a:p>
        </p:txBody>
      </p:sp>
    </p:spTree>
    <p:extLst>
      <p:ext uri="{BB962C8B-B14F-4D97-AF65-F5344CB8AC3E}">
        <p14:creationId xmlns:p14="http://schemas.microsoft.com/office/powerpoint/2010/main" val="268152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DF8D8-508C-4225-8103-1E596C52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503227"/>
              </p:ext>
            </p:extLst>
          </p:nvPr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3AA6D83-F9B1-4351-B3DC-FDA18028A64B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</p:spTree>
    <p:extLst>
      <p:ext uri="{BB962C8B-B14F-4D97-AF65-F5344CB8AC3E}">
        <p14:creationId xmlns:p14="http://schemas.microsoft.com/office/powerpoint/2010/main" val="376960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1" dirty="0">
                          <a:solidFill>
                            <a:srgbClr val="FF0000"/>
                          </a:solidFill>
                        </a:rPr>
                        <a:t>39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6731363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76479-6E0D-4AB4-8860-71770B175798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08E956D-28B2-4BB3-BCFF-A49DB30DC7D7}"/>
              </a:ext>
            </a:extLst>
          </p:cNvPr>
          <p:cNvSpPr txBox="1"/>
          <p:nvPr/>
        </p:nvSpPr>
        <p:spPr>
          <a:xfrm>
            <a:off x="8010070" y="2325469"/>
            <a:ext cx="1342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2349A77-05F8-4EF5-940D-13D4BF5EE25B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dirty="0">
                <a:solidFill>
                  <a:schemeClr val="accent1"/>
                </a:solidFill>
              </a:rPr>
              <a:t>42</a:t>
            </a:r>
            <a:r>
              <a:rPr lang="de-DE" sz="4800" dirty="0"/>
              <a:t> &gt; </a:t>
            </a:r>
            <a:r>
              <a:rPr lang="de-DE" sz="4800" b="1" dirty="0">
                <a:solidFill>
                  <a:srgbClr val="FF0000"/>
                </a:solidFill>
              </a:rPr>
              <a:t>39</a:t>
            </a:r>
            <a:r>
              <a:rPr lang="de-DE" sz="4800" dirty="0"/>
              <a:t> </a:t>
            </a:r>
            <a:r>
              <a:rPr lang="de-DE" sz="4800" dirty="0">
                <a:solidFill>
                  <a:schemeClr val="bg1"/>
                </a:solidFill>
                <a:sym typeface="Wingdings" panose="05000000000000000000" pitchFamily="2" charset="2"/>
              </a:rPr>
              <a:t> setze Start auf Mitte + 1</a:t>
            </a:r>
            <a:endParaRPr lang="de-DE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78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1" dirty="0">
                          <a:solidFill>
                            <a:srgbClr val="FF0000"/>
                          </a:solidFill>
                        </a:rPr>
                        <a:t>39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6731363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76479-6E0D-4AB4-8860-71770B175798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08E956D-28B2-4BB3-BCFF-A49DB30DC7D7}"/>
              </a:ext>
            </a:extLst>
          </p:cNvPr>
          <p:cNvSpPr txBox="1"/>
          <p:nvPr/>
        </p:nvSpPr>
        <p:spPr>
          <a:xfrm>
            <a:off x="8010070" y="2325469"/>
            <a:ext cx="1342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2349A77-05F8-4EF5-940D-13D4BF5EE25B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dirty="0">
                <a:solidFill>
                  <a:schemeClr val="accent1"/>
                </a:solidFill>
              </a:rPr>
              <a:t>42</a:t>
            </a:r>
            <a:r>
              <a:rPr lang="de-DE" sz="4800" dirty="0"/>
              <a:t> &gt; </a:t>
            </a:r>
            <a:r>
              <a:rPr lang="de-DE" sz="4800" b="1" dirty="0">
                <a:solidFill>
                  <a:srgbClr val="FF0000"/>
                </a:solidFill>
              </a:rPr>
              <a:t>39</a:t>
            </a:r>
            <a:r>
              <a:rPr lang="de-DE" sz="4800" dirty="0"/>
              <a:t> </a:t>
            </a:r>
            <a:r>
              <a:rPr lang="de-DE" sz="4800" dirty="0">
                <a:sym typeface="Wingdings" panose="05000000000000000000" pitchFamily="2" charset="2"/>
              </a:rPr>
              <a:t> setze Start auf Mitte + 1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13486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1" dirty="0">
                          <a:solidFill>
                            <a:srgbClr val="FF0000"/>
                          </a:solidFill>
                        </a:rPr>
                        <a:t>39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9353005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76479-6E0D-4AB4-8860-71770B175798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08E956D-28B2-4BB3-BCFF-A49DB30DC7D7}"/>
              </a:ext>
            </a:extLst>
          </p:cNvPr>
          <p:cNvSpPr txBox="1"/>
          <p:nvPr/>
        </p:nvSpPr>
        <p:spPr>
          <a:xfrm>
            <a:off x="8010070" y="2325469"/>
            <a:ext cx="1342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2349A77-05F8-4EF5-940D-13D4BF5EE25B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dirty="0">
                <a:solidFill>
                  <a:schemeClr val="accent1"/>
                </a:solidFill>
              </a:rPr>
              <a:t>42</a:t>
            </a:r>
            <a:r>
              <a:rPr lang="de-DE" sz="4800" dirty="0"/>
              <a:t> &gt; </a:t>
            </a:r>
            <a:r>
              <a:rPr lang="de-DE" sz="4800" b="1" dirty="0">
                <a:solidFill>
                  <a:srgbClr val="FF0000"/>
                </a:solidFill>
              </a:rPr>
              <a:t>39</a:t>
            </a:r>
            <a:r>
              <a:rPr lang="de-DE" sz="4800" dirty="0"/>
              <a:t> </a:t>
            </a:r>
            <a:r>
              <a:rPr lang="de-DE" sz="4800" dirty="0">
                <a:sym typeface="Wingdings" panose="05000000000000000000" pitchFamily="2" charset="2"/>
              </a:rPr>
              <a:t> setze Start auf Mitte + 1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100795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996519"/>
              </p:ext>
            </p:extLst>
          </p:nvPr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9353005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76479-6E0D-4AB4-8860-71770B175798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6C1FFFA-3752-40BD-B301-AA84E30B4BAE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Ermittle die Mitte (ggf. abrunden)</a:t>
            </a:r>
          </a:p>
        </p:txBody>
      </p:sp>
    </p:spTree>
    <p:extLst>
      <p:ext uri="{BB962C8B-B14F-4D97-AF65-F5344CB8AC3E}">
        <p14:creationId xmlns:p14="http://schemas.microsoft.com/office/powerpoint/2010/main" val="217749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830254"/>
              </p:ext>
            </p:extLst>
          </p:nvPr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1" dirty="0">
                          <a:solidFill>
                            <a:srgbClr val="FF0000"/>
                          </a:solidFill>
                        </a:rPr>
                        <a:t>42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9249956" y="1783800"/>
            <a:ext cx="13657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solidFill>
                  <a:srgbClr val="FF0000"/>
                </a:solidFill>
              </a:rPr>
              <a:t>Start /</a:t>
            </a:r>
          </a:p>
          <a:p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76479-6E0D-4AB4-8860-71770B175798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6C1FFFA-3752-40BD-B301-AA84E30B4BAE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Ermittle die Mitte (ggf. abrunden)</a:t>
            </a:r>
          </a:p>
        </p:txBody>
      </p:sp>
    </p:spTree>
    <p:extLst>
      <p:ext uri="{BB962C8B-B14F-4D97-AF65-F5344CB8AC3E}">
        <p14:creationId xmlns:p14="http://schemas.microsoft.com/office/powerpoint/2010/main" val="20940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1" dirty="0">
                          <a:solidFill>
                            <a:srgbClr val="FF0000"/>
                          </a:solidFill>
                        </a:rPr>
                        <a:t>42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9249956" y="1783800"/>
            <a:ext cx="13657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solidFill>
                  <a:srgbClr val="FF0000"/>
                </a:solidFill>
              </a:rPr>
              <a:t>Start /</a:t>
            </a:r>
          </a:p>
          <a:p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76479-6E0D-4AB4-8860-71770B175798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6C1FFFA-3752-40BD-B301-AA84E30B4BAE}"/>
              </a:ext>
            </a:extLst>
          </p:cNvPr>
          <p:cNvSpPr txBox="1"/>
          <p:nvPr/>
        </p:nvSpPr>
        <p:spPr>
          <a:xfrm>
            <a:off x="1576251" y="4532531"/>
            <a:ext cx="90394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/>
              <a:t>42 == m</a:t>
            </a:r>
            <a:endParaRPr lang="de-DE" sz="4800" dirty="0"/>
          </a:p>
          <a:p>
            <a:pPr algn="ctr"/>
            <a:r>
              <a:rPr lang="de-DE" sz="4800" dirty="0"/>
              <a:t>Gesuchtes Element gefunden!</a:t>
            </a:r>
          </a:p>
        </p:txBody>
      </p:sp>
    </p:spTree>
    <p:extLst>
      <p:ext uri="{BB962C8B-B14F-4D97-AF65-F5344CB8AC3E}">
        <p14:creationId xmlns:p14="http://schemas.microsoft.com/office/powerpoint/2010/main" val="346661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297543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3DE3EA0-4E41-4598-93EE-B36877532501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</p:spTree>
    <p:extLst>
      <p:ext uri="{BB962C8B-B14F-4D97-AF65-F5344CB8AC3E}">
        <p14:creationId xmlns:p14="http://schemas.microsoft.com/office/powerpoint/2010/main" val="349024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297543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CBCF035-09CA-466E-AF2A-67AEEFB025BE}"/>
              </a:ext>
            </a:extLst>
          </p:cNvPr>
          <p:cNvSpPr txBox="1"/>
          <p:nvPr/>
        </p:nvSpPr>
        <p:spPr>
          <a:xfrm>
            <a:off x="5456646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EB74669F-36E1-4908-9C0E-DB84B81AC102}"/>
              </a:ext>
            </a:extLst>
          </p:cNvPr>
          <p:cNvCxnSpPr>
            <a:cxnSpLocks/>
            <a:stCxn id="7" idx="3"/>
            <a:endCxn id="12" idx="1"/>
          </p:cNvCxnSpPr>
          <p:nvPr/>
        </p:nvCxnSpPr>
        <p:spPr>
          <a:xfrm>
            <a:off x="6735354" y="2648635"/>
            <a:ext cx="3880395" cy="0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EBA16386-4BCA-4F17-883E-8E73CCC08F54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1576251" y="2648635"/>
            <a:ext cx="3880395" cy="0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>
            <a:extLst>
              <a:ext uri="{FF2B5EF4-FFF2-40B4-BE49-F238E27FC236}">
                <a16:creationId xmlns:a16="http://schemas.microsoft.com/office/drawing/2014/main" id="{83DA22B5-614B-46C8-9E32-79896FF32D97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1DD2A2E-E12F-4A95-BD05-BE585D4BB530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Ermittle die Mitte (ggf. abrunden)</a:t>
            </a:r>
          </a:p>
        </p:txBody>
      </p:sp>
    </p:spTree>
    <p:extLst>
      <p:ext uri="{BB962C8B-B14F-4D97-AF65-F5344CB8AC3E}">
        <p14:creationId xmlns:p14="http://schemas.microsoft.com/office/powerpoint/2010/main" val="134079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739630"/>
              </p:ext>
            </p:extLst>
          </p:nvPr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1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297543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CBCF035-09CA-466E-AF2A-67AEEFB025BE}"/>
              </a:ext>
            </a:extLst>
          </p:cNvPr>
          <p:cNvSpPr txBox="1"/>
          <p:nvPr/>
        </p:nvSpPr>
        <p:spPr>
          <a:xfrm>
            <a:off x="5456646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6FC48F5-B0AE-4387-AD5C-71E1F51BA19F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</p:spTree>
    <p:extLst>
      <p:ext uri="{BB962C8B-B14F-4D97-AF65-F5344CB8AC3E}">
        <p14:creationId xmlns:p14="http://schemas.microsoft.com/office/powerpoint/2010/main" val="225601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420732"/>
              </p:ext>
            </p:extLst>
          </p:nvPr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1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297543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CBCF035-09CA-466E-AF2A-67AEEFB025BE}"/>
              </a:ext>
            </a:extLst>
          </p:cNvPr>
          <p:cNvSpPr txBox="1"/>
          <p:nvPr/>
        </p:nvSpPr>
        <p:spPr>
          <a:xfrm>
            <a:off x="5456646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0438490-9C72-4FAC-8A95-16AA1A829C7E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dirty="0">
                <a:solidFill>
                  <a:schemeClr val="accent1"/>
                </a:solidFill>
              </a:rPr>
              <a:t>42</a:t>
            </a:r>
            <a:r>
              <a:rPr lang="de-DE" sz="4800" dirty="0"/>
              <a:t> &gt; </a:t>
            </a:r>
            <a:r>
              <a:rPr lang="de-DE" sz="4800" b="1" dirty="0">
                <a:solidFill>
                  <a:srgbClr val="FF0000"/>
                </a:solidFill>
              </a:rPr>
              <a:t>20</a:t>
            </a:r>
            <a:r>
              <a:rPr lang="de-DE" sz="4800" dirty="0"/>
              <a:t> </a:t>
            </a:r>
            <a:r>
              <a:rPr lang="de-DE" sz="4800" dirty="0">
                <a:solidFill>
                  <a:schemeClr val="bg1"/>
                </a:solidFill>
                <a:sym typeface="Wingdings" panose="05000000000000000000" pitchFamily="2" charset="2"/>
              </a:rPr>
              <a:t> setze Start auf Mitte + 1</a:t>
            </a:r>
            <a:endParaRPr lang="de-DE" sz="4800" dirty="0">
              <a:solidFill>
                <a:schemeClr val="bg1"/>
              </a:solidFill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6FC48F5-B0AE-4387-AD5C-71E1F51BA19F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</p:spTree>
    <p:extLst>
      <p:ext uri="{BB962C8B-B14F-4D97-AF65-F5344CB8AC3E}">
        <p14:creationId xmlns:p14="http://schemas.microsoft.com/office/powerpoint/2010/main" val="127032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002615"/>
              </p:ext>
            </p:extLst>
          </p:nvPr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1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297543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CBCF035-09CA-466E-AF2A-67AEEFB025BE}"/>
              </a:ext>
            </a:extLst>
          </p:cNvPr>
          <p:cNvSpPr txBox="1"/>
          <p:nvPr/>
        </p:nvSpPr>
        <p:spPr>
          <a:xfrm>
            <a:off x="5456646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6FC48F5-B0AE-4387-AD5C-71E1F51BA19F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99ED835-A999-4D74-8959-DE8FCE91902E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dirty="0">
                <a:solidFill>
                  <a:schemeClr val="accent1"/>
                </a:solidFill>
              </a:rPr>
              <a:t>42</a:t>
            </a:r>
            <a:r>
              <a:rPr lang="de-DE" sz="4800" dirty="0"/>
              <a:t> &gt; </a:t>
            </a:r>
            <a:r>
              <a:rPr lang="de-DE" sz="4800" b="1" dirty="0">
                <a:solidFill>
                  <a:srgbClr val="FF0000"/>
                </a:solidFill>
              </a:rPr>
              <a:t>20</a:t>
            </a:r>
            <a:r>
              <a:rPr lang="de-DE" sz="4800" dirty="0"/>
              <a:t> </a:t>
            </a:r>
            <a:r>
              <a:rPr lang="de-DE" sz="4800" dirty="0">
                <a:sym typeface="Wingdings" panose="05000000000000000000" pitchFamily="2" charset="2"/>
              </a:rPr>
              <a:t> setze Start auf Mitte + 1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409218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381175"/>
              </p:ext>
            </p:extLst>
          </p:nvPr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1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6731363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CBCF035-09CA-466E-AF2A-67AEEFB025BE}"/>
              </a:ext>
            </a:extLst>
          </p:cNvPr>
          <p:cNvSpPr txBox="1"/>
          <p:nvPr/>
        </p:nvSpPr>
        <p:spPr>
          <a:xfrm>
            <a:off x="5456646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76479-6E0D-4AB4-8860-71770B175798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07135D6-E458-4716-ADB4-6C174217EB51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dirty="0">
                <a:solidFill>
                  <a:schemeClr val="accent1"/>
                </a:solidFill>
              </a:rPr>
              <a:t>42</a:t>
            </a:r>
            <a:r>
              <a:rPr lang="de-DE" sz="4800" dirty="0"/>
              <a:t> &gt; </a:t>
            </a:r>
            <a:r>
              <a:rPr lang="de-DE" sz="4800" b="1" dirty="0">
                <a:solidFill>
                  <a:srgbClr val="FF0000"/>
                </a:solidFill>
              </a:rPr>
              <a:t>20</a:t>
            </a:r>
            <a:r>
              <a:rPr lang="de-DE" sz="4800" dirty="0"/>
              <a:t> </a:t>
            </a:r>
            <a:r>
              <a:rPr lang="de-DE" sz="4800" dirty="0">
                <a:sym typeface="Wingdings" panose="05000000000000000000" pitchFamily="2" charset="2"/>
              </a:rPr>
              <a:t> setze Start auf Mitte + 1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117293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381149"/>
              </p:ext>
            </p:extLst>
          </p:nvPr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6731363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76479-6E0D-4AB4-8860-71770B175798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DBE8F8C-32B3-4832-89F7-9838AA7273B1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Ermittle die Mitte (ggf. abrunden)</a:t>
            </a:r>
          </a:p>
        </p:txBody>
      </p:sp>
    </p:spTree>
    <p:extLst>
      <p:ext uri="{BB962C8B-B14F-4D97-AF65-F5344CB8AC3E}">
        <p14:creationId xmlns:p14="http://schemas.microsoft.com/office/powerpoint/2010/main" val="419403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650539"/>
              </p:ext>
            </p:extLst>
          </p:nvPr>
        </p:nvGraphicFramePr>
        <p:xfrm>
          <a:off x="297543" y="2971800"/>
          <a:ext cx="1159691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69739847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79448991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524429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1" dirty="0">
                          <a:solidFill>
                            <a:srgbClr val="FF0000"/>
                          </a:solidFill>
                        </a:rPr>
                        <a:t>39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0B71D62-572D-40E7-BA65-59A27F8854FA}"/>
              </a:ext>
            </a:extLst>
          </p:cNvPr>
          <p:cNvSpPr txBox="1"/>
          <p:nvPr/>
        </p:nvSpPr>
        <p:spPr>
          <a:xfrm>
            <a:off x="6731363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Start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BCEE405D-D3DD-4F8D-8ACB-2B05FAD2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Binäre Suche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1AF9D3-EF67-4FE8-ACF8-B66AEE73886A}"/>
              </a:ext>
            </a:extLst>
          </p:cNvPr>
          <p:cNvSpPr txBox="1"/>
          <p:nvPr/>
        </p:nvSpPr>
        <p:spPr>
          <a:xfrm>
            <a:off x="10615749" y="2325469"/>
            <a:ext cx="1278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Ende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76479-6E0D-4AB4-8860-71770B175798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08E956D-28B2-4BB3-BCFF-A49DB30DC7D7}"/>
              </a:ext>
            </a:extLst>
          </p:cNvPr>
          <p:cNvSpPr txBox="1"/>
          <p:nvPr/>
        </p:nvSpPr>
        <p:spPr>
          <a:xfrm>
            <a:off x="8010070" y="2325469"/>
            <a:ext cx="1342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Mitte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86E016B-3F54-40DC-BC17-B7C37FEA96EF}"/>
              </a:ext>
            </a:extLst>
          </p:cNvPr>
          <p:cNvSpPr txBox="1"/>
          <p:nvPr/>
        </p:nvSpPr>
        <p:spPr>
          <a:xfrm>
            <a:off x="1576251" y="4532531"/>
            <a:ext cx="9039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Ermittle die Mitte (ggf. abrunden)</a:t>
            </a:r>
          </a:p>
        </p:txBody>
      </p:sp>
    </p:spTree>
    <p:extLst>
      <p:ext uri="{BB962C8B-B14F-4D97-AF65-F5344CB8AC3E}">
        <p14:creationId xmlns:p14="http://schemas.microsoft.com/office/powerpoint/2010/main" val="273550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Office PowerPoint</Application>
  <PresentationFormat>Breitbild</PresentationFormat>
  <Paragraphs>217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</vt:lpstr>
      <vt:lpstr>Binäre Suche</vt:lpstr>
      <vt:lpstr>Binäre Suche</vt:lpstr>
      <vt:lpstr>Binäre Suche</vt:lpstr>
      <vt:lpstr>Binäre Suche</vt:lpstr>
      <vt:lpstr>Binäre Suche</vt:lpstr>
      <vt:lpstr>Binäre Suche</vt:lpstr>
      <vt:lpstr>Binäre Suche</vt:lpstr>
      <vt:lpstr>Binäre Suche</vt:lpstr>
      <vt:lpstr>Binäre Suche</vt:lpstr>
      <vt:lpstr>Binäre Suche</vt:lpstr>
      <vt:lpstr>Binäre Suche</vt:lpstr>
      <vt:lpstr>Binäre Suche</vt:lpstr>
      <vt:lpstr>Binäre Suche</vt:lpstr>
      <vt:lpstr>Binäre Suche</vt:lpstr>
      <vt:lpstr>Binäre Suche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Binäre Suche</dc:title>
  <dc:creator>Michael Ehinger</dc:creator>
  <cp:lastModifiedBy>Florian Timmermann</cp:lastModifiedBy>
  <cp:revision>5</cp:revision>
  <dcterms:created xsi:type="dcterms:W3CDTF">2019-01-09T17:10:46Z</dcterms:created>
  <dcterms:modified xsi:type="dcterms:W3CDTF">2023-12-12T10:47:27Z</dcterms:modified>
</cp:coreProperties>
</file>